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9" r:id="rId2"/>
    <p:sldId id="311" r:id="rId3"/>
    <p:sldId id="258" r:id="rId4"/>
    <p:sldId id="312" r:id="rId5"/>
    <p:sldId id="264" r:id="rId6"/>
    <p:sldId id="377" r:id="rId7"/>
    <p:sldId id="378" r:id="rId8"/>
    <p:sldId id="366" r:id="rId9"/>
    <p:sldId id="367" r:id="rId10"/>
    <p:sldId id="375" r:id="rId11"/>
    <p:sldId id="384" r:id="rId12"/>
    <p:sldId id="385" r:id="rId13"/>
    <p:sldId id="382" r:id="rId14"/>
    <p:sldId id="386" r:id="rId15"/>
    <p:sldId id="295" r:id="rId16"/>
    <p:sldId id="296" r:id="rId17"/>
    <p:sldId id="298" r:id="rId18"/>
    <p:sldId id="320" r:id="rId19"/>
    <p:sldId id="343" r:id="rId20"/>
    <p:sldId id="345"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3" autoAdjust="0"/>
    <p:restoredTop sz="94660"/>
  </p:normalViewPr>
  <p:slideViewPr>
    <p:cSldViewPr>
      <p:cViewPr>
        <p:scale>
          <a:sx n="70" d="100"/>
          <a:sy n="70" d="100"/>
        </p:scale>
        <p:origin x="-1301" y="-2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466FA-A17A-494B-BD0A-646E5CF832AF}" type="datetimeFigureOut">
              <a:rPr lang="en-US" smtClean="0"/>
              <a:pPr/>
              <a:t>10/24/2011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D233F-5C61-4BED-B8B0-338A82A726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22814-CFF1-42AC-876A-8A1D5023FEDF}" type="datetimeFigureOut">
              <a:rPr lang="en-US" smtClean="0"/>
              <a:pPr/>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EC0BF-45C2-4413-80AF-CB3F062D4E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22814-CFF1-42AC-876A-8A1D5023FEDF}" type="datetimeFigureOut">
              <a:rPr lang="en-US" smtClean="0"/>
              <a:pPr/>
              <a:t>10/24/2011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EC0BF-45C2-4413-80AF-CB3F062D4E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34" Type="http://schemas.openxmlformats.org/officeDocument/2006/relationships/image" Target="../media/image84.png"/><Relationship Id="rId7" Type="http://schemas.openxmlformats.org/officeDocument/2006/relationships/image" Target="../media/image57.png"/><Relationship Id="rId12" Type="http://schemas.openxmlformats.org/officeDocument/2006/relationships/image" Target="../media/image62.jpeg"/><Relationship Id="rId17" Type="http://schemas.openxmlformats.org/officeDocument/2006/relationships/image" Target="../media/image67.png"/><Relationship Id="rId25" Type="http://schemas.openxmlformats.org/officeDocument/2006/relationships/image" Target="../media/image75.png"/><Relationship Id="rId33" Type="http://schemas.openxmlformats.org/officeDocument/2006/relationships/image" Target="../media/image83.jpe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32" Type="http://schemas.openxmlformats.org/officeDocument/2006/relationships/image" Target="../media/image82.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60.png"/><Relationship Id="rId19" Type="http://schemas.openxmlformats.org/officeDocument/2006/relationships/image" Target="../media/image69.png"/><Relationship Id="rId31" Type="http://schemas.openxmlformats.org/officeDocument/2006/relationships/image" Target="../media/image81.jpe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jpe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 Id="rId35"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87.png"/><Relationship Id="rId21" Type="http://schemas.openxmlformats.org/officeDocument/2006/relationships/image" Target="../media/image105.jpe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2" Type="http://schemas.openxmlformats.org/officeDocument/2006/relationships/image" Target="../media/image86.png"/><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jpeg"/><Relationship Id="rId10" Type="http://schemas.openxmlformats.org/officeDocument/2006/relationships/image" Target="../media/image94.png"/><Relationship Id="rId19" Type="http://schemas.openxmlformats.org/officeDocument/2006/relationships/image" Target="../media/image103.jpe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image" Target="../media/image134.png"/><Relationship Id="rId3" Type="http://schemas.openxmlformats.org/officeDocument/2006/relationships/image" Target="../media/image111.jpeg"/><Relationship Id="rId21" Type="http://schemas.openxmlformats.org/officeDocument/2006/relationships/image" Target="../media/image129.png"/><Relationship Id="rId34" Type="http://schemas.openxmlformats.org/officeDocument/2006/relationships/image" Target="../media/image142.jpeg"/><Relationship Id="rId7" Type="http://schemas.openxmlformats.org/officeDocument/2006/relationships/image" Target="../media/image115.png"/><Relationship Id="rId12" Type="http://schemas.openxmlformats.org/officeDocument/2006/relationships/image" Target="../media/image120.jpeg"/><Relationship Id="rId17" Type="http://schemas.openxmlformats.org/officeDocument/2006/relationships/image" Target="../media/image125.jpeg"/><Relationship Id="rId25" Type="http://schemas.openxmlformats.org/officeDocument/2006/relationships/image" Target="../media/image133.png"/><Relationship Id="rId33" Type="http://schemas.openxmlformats.org/officeDocument/2006/relationships/image" Target="../media/image141.png"/><Relationship Id="rId2" Type="http://schemas.openxmlformats.org/officeDocument/2006/relationships/slideLayout" Target="../slideLayouts/slideLayout7.xml"/><Relationship Id="rId16" Type="http://schemas.openxmlformats.org/officeDocument/2006/relationships/image" Target="../media/image124.jpeg"/><Relationship Id="rId20" Type="http://schemas.openxmlformats.org/officeDocument/2006/relationships/image" Target="../media/image128.png"/><Relationship Id="rId29" Type="http://schemas.openxmlformats.org/officeDocument/2006/relationships/image" Target="../media/image137.png"/><Relationship Id="rId1" Type="http://schemas.openxmlformats.org/officeDocument/2006/relationships/vmlDrawing" Target="../drawings/vmlDrawing1.vml"/><Relationship Id="rId6" Type="http://schemas.openxmlformats.org/officeDocument/2006/relationships/image" Target="../media/image114.png"/><Relationship Id="rId11" Type="http://schemas.openxmlformats.org/officeDocument/2006/relationships/image" Target="../media/image119.jpeg"/><Relationship Id="rId24" Type="http://schemas.openxmlformats.org/officeDocument/2006/relationships/image" Target="../media/image132.png"/><Relationship Id="rId32" Type="http://schemas.openxmlformats.org/officeDocument/2006/relationships/image" Target="../media/image140.jpeg"/><Relationship Id="rId5" Type="http://schemas.openxmlformats.org/officeDocument/2006/relationships/image" Target="../media/image113.png"/><Relationship Id="rId15" Type="http://schemas.openxmlformats.org/officeDocument/2006/relationships/image" Target="../media/image123.jpeg"/><Relationship Id="rId23" Type="http://schemas.openxmlformats.org/officeDocument/2006/relationships/image" Target="../media/image131.png"/><Relationship Id="rId28" Type="http://schemas.openxmlformats.org/officeDocument/2006/relationships/image" Target="../media/image136.png"/><Relationship Id="rId36" Type="http://schemas.openxmlformats.org/officeDocument/2006/relationships/oleObject" Target="../embeddings/oleObject1.bin"/><Relationship Id="rId10" Type="http://schemas.openxmlformats.org/officeDocument/2006/relationships/image" Target="../media/image118.png"/><Relationship Id="rId19" Type="http://schemas.openxmlformats.org/officeDocument/2006/relationships/image" Target="../media/image127.jpeg"/><Relationship Id="rId31" Type="http://schemas.openxmlformats.org/officeDocument/2006/relationships/image" Target="../media/image139.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jpeg"/><Relationship Id="rId22" Type="http://schemas.openxmlformats.org/officeDocument/2006/relationships/image" Target="../media/image130.jpeg"/><Relationship Id="rId27" Type="http://schemas.openxmlformats.org/officeDocument/2006/relationships/image" Target="../media/image135.png"/><Relationship Id="rId30" Type="http://schemas.openxmlformats.org/officeDocument/2006/relationships/image" Target="../media/image138.png"/><Relationship Id="rId35" Type="http://schemas.openxmlformats.org/officeDocument/2006/relationships/image" Target="../media/image143.png"/></Relationships>
</file>

<file path=ppt/slides/_rels/slide2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C:\Documents and Settings\Cesifoti\My Documents\Documents\Web\Cesifoti's Homepage\Papers\PNAS2009\RankCovers1.tif"/>
          <p:cNvPicPr>
            <a:picLocks noChangeAspect="1" noChangeArrowheads="1"/>
          </p:cNvPicPr>
          <p:nvPr/>
        </p:nvPicPr>
        <p:blipFill>
          <a:blip r:embed="rId2" cstate="email"/>
          <a:srcRect/>
          <a:stretch>
            <a:fillRect/>
          </a:stretch>
        </p:blipFill>
        <p:spPr bwMode="auto">
          <a:xfrm>
            <a:off x="-2224088" y="-304800"/>
            <a:ext cx="5653088" cy="7315200"/>
          </a:xfrm>
          <a:prstGeom prst="rect">
            <a:avLst/>
          </a:prstGeom>
          <a:noFill/>
          <a:ln w="9525">
            <a:noFill/>
            <a:miter lim="800000"/>
            <a:headEnd/>
            <a:tailEnd/>
          </a:ln>
        </p:spPr>
      </p:pic>
      <p:sp>
        <p:nvSpPr>
          <p:cNvPr id="2" name="Title 1"/>
          <p:cNvSpPr>
            <a:spLocks noGrp="1"/>
          </p:cNvSpPr>
          <p:nvPr>
            <p:ph type="ctrTitle"/>
          </p:nvPr>
        </p:nvSpPr>
        <p:spPr>
          <a:xfrm>
            <a:off x="4191000" y="1371600"/>
            <a:ext cx="4495800" cy="1470025"/>
          </a:xfrm>
        </p:spPr>
        <p:txBody>
          <a:bodyPr rtlCol="0">
            <a:normAutofit fontScale="90000"/>
          </a:bodyPr>
          <a:lstStyle/>
          <a:p>
            <a:pPr fontAlgn="auto">
              <a:spcAft>
                <a:spcPts val="0"/>
              </a:spcAft>
              <a:defRPr/>
            </a:pPr>
            <a:r>
              <a:rPr lang="en-US" dirty="0" smtClean="0">
                <a:solidFill>
                  <a:schemeClr val="bg1">
                    <a:lumMod val="50000"/>
                  </a:schemeClr>
                </a:solidFill>
              </a:rPr>
              <a:t>Measurements for many: A brief history on the co-evolution of data collection and statecraft. </a:t>
            </a:r>
            <a:endParaRPr lang="en-US" dirty="0">
              <a:solidFill>
                <a:schemeClr val="bg1">
                  <a:lumMod val="50000"/>
                </a:schemeClr>
              </a:solidFill>
            </a:endParaRPr>
          </a:p>
        </p:txBody>
      </p:sp>
      <p:sp>
        <p:nvSpPr>
          <p:cNvPr id="3" name="Subtitle 2"/>
          <p:cNvSpPr>
            <a:spLocks noGrp="1"/>
          </p:cNvSpPr>
          <p:nvPr>
            <p:ph type="subTitle" idx="1"/>
          </p:nvPr>
        </p:nvSpPr>
        <p:spPr>
          <a:xfrm>
            <a:off x="3429000" y="4114800"/>
            <a:ext cx="6019800" cy="1752600"/>
          </a:xfrm>
        </p:spPr>
        <p:txBody>
          <a:bodyPr rtlCol="0">
            <a:normAutofit fontScale="55000" lnSpcReduction="20000"/>
          </a:bodyPr>
          <a:lstStyle/>
          <a:p>
            <a:pPr fontAlgn="auto">
              <a:spcAft>
                <a:spcPts val="0"/>
              </a:spcAft>
              <a:buFont typeface="Arial" pitchFamily="34" charset="0"/>
              <a:buNone/>
              <a:defRPr/>
            </a:pPr>
            <a:r>
              <a:rPr lang="en-US" dirty="0" smtClean="0"/>
              <a:t>Cesar A. Hidalgo</a:t>
            </a:r>
          </a:p>
          <a:p>
            <a:pPr fontAlgn="auto">
              <a:spcAft>
                <a:spcPts val="0"/>
              </a:spcAft>
              <a:buFont typeface="Arial" pitchFamily="34" charset="0"/>
              <a:buNone/>
              <a:defRPr/>
            </a:pPr>
            <a:r>
              <a:rPr lang="en-US" dirty="0" smtClean="0"/>
              <a:t>ABC Career Development Professor</a:t>
            </a:r>
          </a:p>
          <a:p>
            <a:pPr fontAlgn="auto">
              <a:spcAft>
                <a:spcPts val="0"/>
              </a:spcAft>
              <a:buFont typeface="Arial" pitchFamily="34" charset="0"/>
              <a:buNone/>
              <a:defRPr/>
            </a:pPr>
            <a:r>
              <a:rPr lang="en-US" dirty="0" smtClean="0"/>
              <a:t>MIT Media Lab</a:t>
            </a:r>
          </a:p>
          <a:p>
            <a:pPr fontAlgn="auto">
              <a:spcAft>
                <a:spcPts val="0"/>
              </a:spcAft>
              <a:buFont typeface="Arial" pitchFamily="34" charset="0"/>
              <a:buNone/>
              <a:defRPr/>
            </a:pPr>
            <a:r>
              <a:rPr lang="en-US" dirty="0" smtClean="0"/>
              <a:t>Faculty Associate,</a:t>
            </a:r>
            <a:br>
              <a:rPr lang="en-US" dirty="0" smtClean="0"/>
            </a:br>
            <a:r>
              <a:rPr lang="en-US" dirty="0" smtClean="0"/>
              <a:t>Center for International Development</a:t>
            </a:r>
            <a:br>
              <a:rPr lang="en-US" dirty="0" smtClean="0"/>
            </a:br>
            <a:r>
              <a:rPr lang="en-US" dirty="0" smtClean="0"/>
              <a:t>Harvard University</a:t>
            </a:r>
            <a:br>
              <a:rPr lang="en-US" dirty="0" smtClean="0"/>
            </a:br>
            <a:endParaRPr lang="en-US" sz="2000" dirty="0" smtClean="0"/>
          </a:p>
        </p:txBody>
      </p:sp>
      <p:pic>
        <p:nvPicPr>
          <p:cNvPr id="5" name="Picture 2" descr="Nova Logo"/>
          <p:cNvPicPr>
            <a:picLocks noChangeAspect="1" noChangeArrowheads="1"/>
          </p:cNvPicPr>
          <p:nvPr/>
        </p:nvPicPr>
        <p:blipFill>
          <a:blip r:embed="rId3" cstate="email"/>
          <a:srcRect/>
          <a:stretch>
            <a:fillRect/>
          </a:stretch>
        </p:blipFill>
        <p:spPr bwMode="auto">
          <a:xfrm>
            <a:off x="7315200" y="6104964"/>
            <a:ext cx="1828800" cy="7530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l"/>
            <a:r>
              <a:rPr lang="en-US" b="1" dirty="0" smtClean="0">
                <a:solidFill>
                  <a:srgbClr val="FF0000"/>
                </a:solidFill>
              </a:rPr>
              <a:t>Making a complex system more legible is great</a:t>
            </a:r>
            <a:endParaRPr lang="en-US" b="1" dirty="0">
              <a:solidFill>
                <a:srgbClr val="FF0000"/>
              </a:solidFill>
            </a:endParaRPr>
          </a:p>
        </p:txBody>
      </p:sp>
      <p:sp>
        <p:nvSpPr>
          <p:cNvPr id="4" name="Title 1"/>
          <p:cNvSpPr txBox="1">
            <a:spLocks/>
          </p:cNvSpPr>
          <p:nvPr/>
        </p:nvSpPr>
        <p:spPr>
          <a:xfrm>
            <a:off x="0" y="2700278"/>
            <a:ext cx="9144000" cy="1143000"/>
          </a:xfrm>
          <a:prstGeom prst="rect">
            <a:avLst/>
          </a:prstGeom>
        </p:spPr>
        <p:txBody>
          <a:bodyPr vert="horz" lIns="91440" tIns="45720" rIns="91440" bIns="45720" rtlCol="0" anchor="ct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Making a complex system more legible has consequences</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381000" y="1346537"/>
            <a:ext cx="8458200" cy="1015663"/>
          </a:xfrm>
          <a:prstGeom prst="rect">
            <a:avLst/>
          </a:prstGeom>
          <a:noFill/>
        </p:spPr>
        <p:txBody>
          <a:bodyPr wrap="square" rtlCol="0">
            <a:spAutoFit/>
          </a:bodyPr>
          <a:lstStyle/>
          <a:p>
            <a:r>
              <a:rPr lang="en-US" sz="3000" dirty="0" smtClean="0"/>
              <a:t>-It allows communication between its different parts</a:t>
            </a:r>
          </a:p>
          <a:p>
            <a:r>
              <a:rPr lang="en-US" sz="3000" dirty="0" smtClean="0"/>
              <a:t>-It allows action at a </a:t>
            </a:r>
            <a:r>
              <a:rPr lang="en-US" sz="3000" dirty="0" smtClean="0"/>
              <a:t>distance</a:t>
            </a:r>
            <a:endParaRPr lang="en-US" sz="3000" dirty="0" smtClean="0"/>
          </a:p>
        </p:txBody>
      </p:sp>
      <p:sp>
        <p:nvSpPr>
          <p:cNvPr id="6" name="TextBox 5"/>
          <p:cNvSpPr txBox="1"/>
          <p:nvPr/>
        </p:nvSpPr>
        <p:spPr>
          <a:xfrm>
            <a:off x="457200" y="4004608"/>
            <a:ext cx="8458200" cy="1938992"/>
          </a:xfrm>
          <a:prstGeom prst="rect">
            <a:avLst/>
          </a:prstGeom>
          <a:noFill/>
        </p:spPr>
        <p:txBody>
          <a:bodyPr wrap="square" rtlCol="0">
            <a:spAutoFit/>
          </a:bodyPr>
          <a:lstStyle/>
          <a:p>
            <a:r>
              <a:rPr lang="en-US" sz="3000" dirty="0" smtClean="0"/>
              <a:t>-It implies a paramount effort in </a:t>
            </a:r>
            <a:r>
              <a:rPr lang="en-US" sz="3000" dirty="0" smtClean="0"/>
              <a:t>simplifications, that narrows the policy makers field </a:t>
            </a:r>
            <a:r>
              <a:rPr lang="en-US" sz="3000" dirty="0" smtClean="0"/>
              <a:t>of vision </a:t>
            </a:r>
            <a:r>
              <a:rPr lang="en-US" sz="3000" dirty="0" smtClean="0"/>
              <a:t>and, </a:t>
            </a:r>
            <a:r>
              <a:rPr lang="en-US" sz="3000" dirty="0" smtClean="0"/>
              <a:t>promotes actions that make the system </a:t>
            </a:r>
            <a:r>
              <a:rPr lang="en-US" sz="3000" dirty="0" smtClean="0"/>
              <a:t>more </a:t>
            </a:r>
            <a:r>
              <a:rPr lang="en-US" sz="3000" dirty="0" smtClean="0"/>
              <a:t>compatible with its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9144000" cy="369332"/>
          </a:xfrm>
          <a:prstGeom prst="rect">
            <a:avLst/>
          </a:prstGeom>
          <a:noFill/>
        </p:spPr>
        <p:txBody>
          <a:bodyPr wrap="square" rtlCol="0">
            <a:spAutoFit/>
          </a:bodyPr>
          <a:lstStyle/>
          <a:p>
            <a:r>
              <a:rPr lang="en-US" b="1" dirty="0" smtClean="0"/>
              <a:t>Three Popular Answers</a:t>
            </a:r>
            <a:endParaRPr lang="en-US" b="1" dirty="0"/>
          </a:p>
        </p:txBody>
      </p:sp>
      <p:sp>
        <p:nvSpPr>
          <p:cNvPr id="6" name="Title 1"/>
          <p:cNvSpPr txBox="1">
            <a:spLocks/>
          </p:cNvSpPr>
          <p:nvPr/>
        </p:nvSpPr>
        <p:spPr>
          <a:xfrm>
            <a:off x="0" y="0"/>
            <a:ext cx="91440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What make countries rich or poor?</a:t>
            </a: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TextBox 6"/>
          <p:cNvSpPr txBox="1"/>
          <p:nvPr/>
        </p:nvSpPr>
        <p:spPr>
          <a:xfrm>
            <a:off x="533400" y="1295400"/>
            <a:ext cx="2438400" cy="369332"/>
          </a:xfrm>
          <a:prstGeom prst="rect">
            <a:avLst/>
          </a:prstGeom>
          <a:noFill/>
        </p:spPr>
        <p:txBody>
          <a:bodyPr wrap="square" rtlCol="0">
            <a:spAutoFit/>
          </a:bodyPr>
          <a:lstStyle/>
          <a:p>
            <a:r>
              <a:rPr lang="en-US" dirty="0" smtClean="0"/>
              <a:t>What People Know</a:t>
            </a:r>
          </a:p>
        </p:txBody>
      </p:sp>
      <p:sp>
        <p:nvSpPr>
          <p:cNvPr id="8" name="TextBox 7"/>
          <p:cNvSpPr txBox="1"/>
          <p:nvPr/>
        </p:nvSpPr>
        <p:spPr>
          <a:xfrm>
            <a:off x="2895600" y="1295400"/>
            <a:ext cx="3200400" cy="369332"/>
          </a:xfrm>
          <a:prstGeom prst="rect">
            <a:avLst/>
          </a:prstGeom>
          <a:noFill/>
        </p:spPr>
        <p:txBody>
          <a:bodyPr wrap="square" rtlCol="0">
            <a:spAutoFit/>
          </a:bodyPr>
          <a:lstStyle/>
          <a:p>
            <a:r>
              <a:rPr lang="en-US" dirty="0" smtClean="0"/>
              <a:t>How people govern themselves</a:t>
            </a:r>
          </a:p>
        </p:txBody>
      </p:sp>
      <p:sp>
        <p:nvSpPr>
          <p:cNvPr id="9" name="TextBox 8"/>
          <p:cNvSpPr txBox="1"/>
          <p:nvPr/>
        </p:nvSpPr>
        <p:spPr>
          <a:xfrm>
            <a:off x="6553200" y="1295400"/>
            <a:ext cx="3810000" cy="369332"/>
          </a:xfrm>
          <a:prstGeom prst="rect">
            <a:avLst/>
          </a:prstGeom>
          <a:noFill/>
        </p:spPr>
        <p:txBody>
          <a:bodyPr wrap="square" rtlCol="0">
            <a:spAutoFit/>
          </a:bodyPr>
          <a:lstStyle/>
          <a:p>
            <a:r>
              <a:rPr lang="en-US" dirty="0" smtClean="0"/>
              <a:t>The market conditions</a:t>
            </a:r>
          </a:p>
        </p:txBody>
      </p:sp>
      <p:grpSp>
        <p:nvGrpSpPr>
          <p:cNvPr id="18" name="Group 17"/>
          <p:cNvGrpSpPr/>
          <p:nvPr/>
        </p:nvGrpSpPr>
        <p:grpSpPr>
          <a:xfrm>
            <a:off x="381000" y="3516868"/>
            <a:ext cx="9144000" cy="2655332"/>
            <a:chOff x="381000" y="3516868"/>
            <a:chExt cx="9144000" cy="2655332"/>
          </a:xfrm>
        </p:grpSpPr>
        <p:sp>
          <p:nvSpPr>
            <p:cNvPr id="10" name="TextBox 9"/>
            <p:cNvSpPr txBox="1"/>
            <p:nvPr/>
          </p:nvSpPr>
          <p:spPr>
            <a:xfrm>
              <a:off x="381000" y="3516868"/>
              <a:ext cx="9144000" cy="369332"/>
            </a:xfrm>
            <a:prstGeom prst="rect">
              <a:avLst/>
            </a:prstGeom>
            <a:noFill/>
          </p:spPr>
          <p:txBody>
            <a:bodyPr wrap="square" rtlCol="0">
              <a:spAutoFit/>
            </a:bodyPr>
            <a:lstStyle/>
            <a:p>
              <a:r>
                <a:rPr lang="en-US" b="1" dirty="0" smtClean="0"/>
                <a:t>Three Popular Measures</a:t>
              </a:r>
              <a:endParaRPr lang="en-US" b="1" dirty="0"/>
            </a:p>
          </p:txBody>
        </p:sp>
        <p:sp>
          <p:nvSpPr>
            <p:cNvPr id="11" name="TextBox 10"/>
            <p:cNvSpPr txBox="1"/>
            <p:nvPr/>
          </p:nvSpPr>
          <p:spPr>
            <a:xfrm>
              <a:off x="457200" y="3905071"/>
              <a:ext cx="2971800" cy="1200329"/>
            </a:xfrm>
            <a:prstGeom prst="rect">
              <a:avLst/>
            </a:prstGeom>
            <a:noFill/>
          </p:spPr>
          <p:txBody>
            <a:bodyPr wrap="square" rtlCol="0">
              <a:spAutoFit/>
            </a:bodyPr>
            <a:lstStyle/>
            <a:p>
              <a:r>
                <a:rPr lang="en-US" b="1" dirty="0" smtClean="0"/>
                <a:t>Years of Schooling</a:t>
              </a:r>
            </a:p>
            <a:p>
              <a:r>
                <a:rPr lang="en-US" dirty="0" smtClean="0"/>
                <a:t>(a.k.a. ass in seat measure)</a:t>
              </a:r>
            </a:p>
            <a:p>
              <a:r>
                <a:rPr lang="en-US" b="1" dirty="0" smtClean="0"/>
                <a:t>Standardized Test (PISA test)</a:t>
              </a:r>
            </a:p>
            <a:p>
              <a:r>
                <a:rPr lang="en-US" dirty="0" smtClean="0"/>
                <a:t>(school quality)</a:t>
              </a:r>
              <a:endParaRPr lang="en-US" dirty="0"/>
            </a:p>
          </p:txBody>
        </p:sp>
        <p:sp>
          <p:nvSpPr>
            <p:cNvPr id="12" name="TextBox 11"/>
            <p:cNvSpPr txBox="1"/>
            <p:nvPr/>
          </p:nvSpPr>
          <p:spPr>
            <a:xfrm>
              <a:off x="3581400" y="3863876"/>
              <a:ext cx="2743200" cy="2308324"/>
            </a:xfrm>
            <a:prstGeom prst="rect">
              <a:avLst/>
            </a:prstGeom>
            <a:noFill/>
          </p:spPr>
          <p:txBody>
            <a:bodyPr wrap="square" rtlCol="0">
              <a:spAutoFit/>
            </a:bodyPr>
            <a:lstStyle/>
            <a:p>
              <a:r>
                <a:rPr lang="en-US" b="1" dirty="0" smtClean="0"/>
                <a:t>World Governance</a:t>
              </a:r>
            </a:p>
            <a:p>
              <a:r>
                <a:rPr lang="en-US" b="1" dirty="0" smtClean="0"/>
                <a:t>Indicators (World Bank)</a:t>
              </a:r>
            </a:p>
            <a:p>
              <a:r>
                <a:rPr lang="en-US" dirty="0" smtClean="0"/>
                <a:t>-Political Stability</a:t>
              </a:r>
            </a:p>
            <a:p>
              <a:r>
                <a:rPr lang="en-US" dirty="0" smtClean="0"/>
                <a:t>-Voice and Accountability</a:t>
              </a:r>
            </a:p>
            <a:p>
              <a:r>
                <a:rPr lang="en-US" dirty="0" smtClean="0"/>
                <a:t>-Rule of Law</a:t>
              </a:r>
            </a:p>
            <a:p>
              <a:r>
                <a:rPr lang="en-US" dirty="0" smtClean="0"/>
                <a:t>-Regulatory Quality</a:t>
              </a:r>
            </a:p>
            <a:p>
              <a:r>
                <a:rPr lang="en-US" dirty="0" smtClean="0"/>
                <a:t>-Government Effectiveness</a:t>
              </a:r>
            </a:p>
            <a:p>
              <a:r>
                <a:rPr lang="en-US" dirty="0" smtClean="0"/>
                <a:t>-Control of Corruption</a:t>
              </a:r>
              <a:endParaRPr lang="en-US" dirty="0"/>
            </a:p>
          </p:txBody>
        </p:sp>
      </p:grpSp>
      <p:sp>
        <p:nvSpPr>
          <p:cNvPr id="13" name="TextBox 12"/>
          <p:cNvSpPr txBox="1"/>
          <p:nvPr/>
        </p:nvSpPr>
        <p:spPr>
          <a:xfrm>
            <a:off x="6400800" y="3794879"/>
            <a:ext cx="2743200" cy="3139321"/>
          </a:xfrm>
          <a:prstGeom prst="rect">
            <a:avLst/>
          </a:prstGeom>
          <a:noFill/>
        </p:spPr>
        <p:txBody>
          <a:bodyPr wrap="square" rtlCol="0">
            <a:spAutoFit/>
          </a:bodyPr>
          <a:lstStyle/>
          <a:p>
            <a:r>
              <a:rPr lang="en-US" b="1" dirty="0" smtClean="0"/>
              <a:t>Global Competiveness Index (World Economic Forum)</a:t>
            </a:r>
          </a:p>
          <a:p>
            <a:r>
              <a:rPr lang="en-US" dirty="0" smtClean="0"/>
              <a:t>12 Pillars:</a:t>
            </a:r>
          </a:p>
          <a:p>
            <a:r>
              <a:rPr lang="en-US" dirty="0" smtClean="0"/>
              <a:t>-Institutions</a:t>
            </a:r>
          </a:p>
          <a:p>
            <a:r>
              <a:rPr lang="en-US" dirty="0" smtClean="0"/>
              <a:t>-Primary Education and Health</a:t>
            </a:r>
          </a:p>
          <a:p>
            <a:r>
              <a:rPr lang="en-US" dirty="0" smtClean="0"/>
              <a:t>-Labor Market Efficiency</a:t>
            </a:r>
          </a:p>
          <a:p>
            <a:r>
              <a:rPr lang="en-US" dirty="0" smtClean="0"/>
              <a:t>-Goods Market Efficiency</a:t>
            </a:r>
          </a:p>
          <a:p>
            <a:r>
              <a:rPr lang="en-US" dirty="0" smtClean="0"/>
              <a:t>…</a:t>
            </a:r>
          </a:p>
          <a:p>
            <a:r>
              <a:rPr lang="en-US" dirty="0" smtClean="0"/>
              <a:t>-Higher Education</a:t>
            </a:r>
            <a:endParaRPr lang="en-US" dirty="0"/>
          </a:p>
        </p:txBody>
      </p:sp>
      <p:grpSp>
        <p:nvGrpSpPr>
          <p:cNvPr id="17" name="Group 16"/>
          <p:cNvGrpSpPr/>
          <p:nvPr/>
        </p:nvGrpSpPr>
        <p:grpSpPr>
          <a:xfrm>
            <a:off x="762000" y="1676400"/>
            <a:ext cx="7924800" cy="1828800"/>
            <a:chOff x="762000" y="1676400"/>
            <a:chExt cx="7924800" cy="1828800"/>
          </a:xfrm>
        </p:grpSpPr>
        <p:pic>
          <p:nvPicPr>
            <p:cNvPr id="152580" name="Picture 4" descr="http://www.sykeslaw.com/resources/scales%20of%20justice.jpg"/>
            <p:cNvPicPr>
              <a:picLocks noChangeAspect="1" noChangeArrowheads="1"/>
            </p:cNvPicPr>
            <p:nvPr/>
          </p:nvPicPr>
          <p:blipFill>
            <a:blip r:embed="rId2" cstate="print"/>
            <a:srcRect/>
            <a:stretch>
              <a:fillRect/>
            </a:stretch>
          </p:blipFill>
          <p:spPr bwMode="auto">
            <a:xfrm>
              <a:off x="3886201" y="1676400"/>
              <a:ext cx="990600" cy="1070919"/>
            </a:xfrm>
            <a:prstGeom prst="rect">
              <a:avLst/>
            </a:prstGeom>
            <a:noFill/>
          </p:spPr>
        </p:pic>
        <p:sp>
          <p:nvSpPr>
            <p:cNvPr id="3" name="TextBox 2"/>
            <p:cNvSpPr txBox="1"/>
            <p:nvPr/>
          </p:nvSpPr>
          <p:spPr>
            <a:xfrm>
              <a:off x="838200" y="3135868"/>
              <a:ext cx="1524000" cy="369332"/>
            </a:xfrm>
            <a:prstGeom prst="rect">
              <a:avLst/>
            </a:prstGeom>
            <a:noFill/>
          </p:spPr>
          <p:txBody>
            <a:bodyPr wrap="square" rtlCol="0">
              <a:spAutoFit/>
            </a:bodyPr>
            <a:lstStyle/>
            <a:p>
              <a:r>
                <a:rPr lang="en-US" dirty="0" smtClean="0"/>
                <a:t>EDUCATION:</a:t>
              </a:r>
            </a:p>
          </p:txBody>
        </p:sp>
        <p:sp>
          <p:nvSpPr>
            <p:cNvPr id="4" name="TextBox 3"/>
            <p:cNvSpPr txBox="1"/>
            <p:nvPr/>
          </p:nvSpPr>
          <p:spPr>
            <a:xfrm>
              <a:off x="3657600" y="3071336"/>
              <a:ext cx="1828800" cy="369332"/>
            </a:xfrm>
            <a:prstGeom prst="rect">
              <a:avLst/>
            </a:prstGeom>
            <a:noFill/>
          </p:spPr>
          <p:txBody>
            <a:bodyPr wrap="square" rtlCol="0">
              <a:spAutoFit/>
            </a:bodyPr>
            <a:lstStyle/>
            <a:p>
              <a:r>
                <a:rPr lang="en-US" dirty="0" smtClean="0"/>
                <a:t>GOVERNANCE:</a:t>
              </a:r>
            </a:p>
          </p:txBody>
        </p:sp>
        <p:sp>
          <p:nvSpPr>
            <p:cNvPr id="5" name="TextBox 4"/>
            <p:cNvSpPr txBox="1"/>
            <p:nvPr/>
          </p:nvSpPr>
          <p:spPr>
            <a:xfrm>
              <a:off x="6629400" y="3059668"/>
              <a:ext cx="2057400" cy="369332"/>
            </a:xfrm>
            <a:prstGeom prst="rect">
              <a:avLst/>
            </a:prstGeom>
            <a:noFill/>
          </p:spPr>
          <p:txBody>
            <a:bodyPr wrap="square" rtlCol="0">
              <a:spAutoFit/>
            </a:bodyPr>
            <a:lstStyle/>
            <a:p>
              <a:r>
                <a:rPr lang="en-US" dirty="0" smtClean="0"/>
                <a:t>COMPETITIVENESS:</a:t>
              </a:r>
            </a:p>
          </p:txBody>
        </p:sp>
        <p:pic>
          <p:nvPicPr>
            <p:cNvPr id="152578" name="Picture 2" descr="http://imakecashflow.com/images/Education_cap.jpg"/>
            <p:cNvPicPr>
              <a:picLocks noChangeAspect="1" noChangeArrowheads="1"/>
            </p:cNvPicPr>
            <p:nvPr/>
          </p:nvPicPr>
          <p:blipFill>
            <a:blip r:embed="rId3" cstate="print"/>
            <a:srcRect/>
            <a:stretch>
              <a:fillRect/>
            </a:stretch>
          </p:blipFill>
          <p:spPr bwMode="auto">
            <a:xfrm>
              <a:off x="762000" y="1750516"/>
              <a:ext cx="1371600" cy="1068884"/>
            </a:xfrm>
            <a:prstGeom prst="rect">
              <a:avLst/>
            </a:prstGeom>
            <a:noFill/>
          </p:spPr>
        </p:pic>
        <p:pic>
          <p:nvPicPr>
            <p:cNvPr id="152582" name="Picture 6" descr="http://www.dreamstime.com/business-people-ready-for-compete-thumb9427178.jpg"/>
            <p:cNvPicPr>
              <a:picLocks noChangeAspect="1" noChangeArrowheads="1"/>
            </p:cNvPicPr>
            <p:nvPr/>
          </p:nvPicPr>
          <p:blipFill>
            <a:blip r:embed="rId4" cstate="print"/>
            <a:srcRect/>
            <a:stretch>
              <a:fillRect/>
            </a:stretch>
          </p:blipFill>
          <p:spPr bwMode="auto">
            <a:xfrm>
              <a:off x="7086600" y="1676400"/>
              <a:ext cx="914399" cy="137159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www.takayaiwamoto.com/Lines_Circles/epicycloid_model.jpg"/>
          <p:cNvPicPr>
            <a:picLocks noChangeAspect="1" noChangeArrowheads="1"/>
          </p:cNvPicPr>
          <p:nvPr/>
        </p:nvPicPr>
        <p:blipFill>
          <a:blip r:embed="rId2" cstate="print"/>
          <a:srcRect/>
          <a:stretch>
            <a:fillRect/>
          </a:stretch>
        </p:blipFill>
        <p:spPr bwMode="auto">
          <a:xfrm>
            <a:off x="1447800" y="381000"/>
            <a:ext cx="6248400" cy="6248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l="2764" t="2162" b="2224"/>
          <a:stretch>
            <a:fillRect/>
          </a:stretch>
        </p:blipFill>
        <p:spPr bwMode="auto">
          <a:xfrm>
            <a:off x="1725315" y="-228600"/>
            <a:ext cx="5361285" cy="6553200"/>
          </a:xfrm>
          <a:prstGeom prst="rect">
            <a:avLst/>
          </a:prstGeom>
          <a:noFill/>
          <a:ln w="9525">
            <a:noFill/>
            <a:miter lim="800000"/>
            <a:headEnd/>
            <a:tailEnd/>
          </a:ln>
        </p:spPr>
      </p:pic>
      <p:sp>
        <p:nvSpPr>
          <p:cNvPr id="3" name="TextBox 2"/>
          <p:cNvSpPr txBox="1"/>
          <p:nvPr/>
        </p:nvSpPr>
        <p:spPr>
          <a:xfrm>
            <a:off x="1676400" y="6336268"/>
            <a:ext cx="5334000" cy="369332"/>
          </a:xfrm>
          <a:prstGeom prst="rect">
            <a:avLst/>
          </a:prstGeom>
          <a:noFill/>
        </p:spPr>
        <p:txBody>
          <a:bodyPr wrap="square" rtlCol="0">
            <a:spAutoFit/>
          </a:bodyPr>
          <a:lstStyle/>
          <a:p>
            <a:r>
              <a:rPr lang="en-US" dirty="0" err="1" smtClean="0"/>
              <a:t>Hausmann</a:t>
            </a:r>
            <a:r>
              <a:rPr lang="en-US" dirty="0" smtClean="0"/>
              <a:t>, Hidalgo et al. Puritan Press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cstate="print"/>
          <a:srcRect/>
          <a:stretch>
            <a:fillRect/>
          </a:stretch>
        </p:blipFill>
        <p:spPr bwMode="auto">
          <a:xfrm>
            <a:off x="377941" y="0"/>
            <a:ext cx="808025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381000" y="981075"/>
            <a:ext cx="9220200" cy="5724525"/>
            <a:chOff x="-609600" y="-228600"/>
            <a:chExt cx="10515600" cy="6791325"/>
          </a:xfrm>
        </p:grpSpPr>
        <p:pic>
          <p:nvPicPr>
            <p:cNvPr id="5124" name="Picture 3"/>
            <p:cNvPicPr>
              <a:picLocks noChangeAspect="1" noChangeArrowheads="1"/>
            </p:cNvPicPr>
            <p:nvPr/>
          </p:nvPicPr>
          <p:blipFill>
            <a:blip r:embed="rId2" cstate="email"/>
            <a:srcRect/>
            <a:stretch>
              <a:fillRect/>
            </a:stretch>
          </p:blipFill>
          <p:spPr bwMode="auto">
            <a:xfrm>
              <a:off x="6096000" y="533400"/>
              <a:ext cx="2359025" cy="1495425"/>
            </a:xfrm>
            <a:prstGeom prst="rect">
              <a:avLst/>
            </a:prstGeom>
            <a:noFill/>
            <a:ln w="9525">
              <a:noFill/>
              <a:miter lim="800000"/>
              <a:headEnd/>
              <a:tailEnd/>
            </a:ln>
          </p:spPr>
        </p:pic>
        <p:pic>
          <p:nvPicPr>
            <p:cNvPr id="5125" name="Picture 14"/>
            <p:cNvPicPr>
              <a:picLocks noChangeAspect="1" noChangeArrowheads="1"/>
            </p:cNvPicPr>
            <p:nvPr/>
          </p:nvPicPr>
          <p:blipFill>
            <a:blip r:embed="rId3" cstate="email"/>
            <a:srcRect/>
            <a:stretch>
              <a:fillRect/>
            </a:stretch>
          </p:blipFill>
          <p:spPr bwMode="auto">
            <a:xfrm>
              <a:off x="5410200" y="2209800"/>
              <a:ext cx="3276600" cy="1895475"/>
            </a:xfrm>
            <a:prstGeom prst="rect">
              <a:avLst/>
            </a:prstGeom>
            <a:noFill/>
            <a:ln w="9525">
              <a:noFill/>
              <a:miter lim="800000"/>
              <a:headEnd/>
              <a:tailEnd/>
            </a:ln>
          </p:spPr>
        </p:pic>
        <p:grpSp>
          <p:nvGrpSpPr>
            <p:cNvPr id="3" name="Group 38"/>
            <p:cNvGrpSpPr>
              <a:grpSpLocks/>
            </p:cNvGrpSpPr>
            <p:nvPr/>
          </p:nvGrpSpPr>
          <p:grpSpPr bwMode="auto">
            <a:xfrm>
              <a:off x="1066800" y="-228600"/>
              <a:ext cx="3448050" cy="2514600"/>
              <a:chOff x="838200" y="0"/>
              <a:chExt cx="3448050" cy="2514600"/>
            </a:xfrm>
          </p:grpSpPr>
          <p:pic>
            <p:nvPicPr>
              <p:cNvPr id="5151" name="Picture 2"/>
              <p:cNvPicPr>
                <a:picLocks noChangeAspect="1" noChangeArrowheads="1"/>
              </p:cNvPicPr>
              <p:nvPr/>
            </p:nvPicPr>
            <p:blipFill>
              <a:blip r:embed="rId4" cstate="email"/>
              <a:srcRect/>
              <a:stretch>
                <a:fillRect/>
              </a:stretch>
            </p:blipFill>
            <p:spPr bwMode="auto">
              <a:xfrm>
                <a:off x="3810000" y="361950"/>
                <a:ext cx="476250" cy="476250"/>
              </a:xfrm>
              <a:prstGeom prst="rect">
                <a:avLst/>
              </a:prstGeom>
              <a:noFill/>
              <a:ln w="9525">
                <a:noFill/>
                <a:miter lim="800000"/>
                <a:headEnd/>
                <a:tailEnd/>
              </a:ln>
            </p:spPr>
          </p:pic>
          <p:pic>
            <p:nvPicPr>
              <p:cNvPr id="5152" name="Picture 3"/>
              <p:cNvPicPr>
                <a:picLocks noChangeAspect="1" noChangeArrowheads="1"/>
              </p:cNvPicPr>
              <p:nvPr/>
            </p:nvPicPr>
            <p:blipFill>
              <a:blip r:embed="rId5" cstate="email"/>
              <a:srcRect/>
              <a:stretch>
                <a:fillRect/>
              </a:stretch>
            </p:blipFill>
            <p:spPr bwMode="auto">
              <a:xfrm>
                <a:off x="2590800" y="381000"/>
                <a:ext cx="476250" cy="476250"/>
              </a:xfrm>
              <a:prstGeom prst="rect">
                <a:avLst/>
              </a:prstGeom>
              <a:noFill/>
              <a:ln w="9525">
                <a:noFill/>
                <a:miter lim="800000"/>
                <a:headEnd/>
                <a:tailEnd/>
              </a:ln>
            </p:spPr>
          </p:pic>
          <p:pic>
            <p:nvPicPr>
              <p:cNvPr id="5153" name="Picture 4"/>
              <p:cNvPicPr>
                <a:picLocks noChangeAspect="1" noChangeArrowheads="1"/>
              </p:cNvPicPr>
              <p:nvPr/>
            </p:nvPicPr>
            <p:blipFill>
              <a:blip r:embed="rId6" cstate="email"/>
              <a:srcRect/>
              <a:stretch>
                <a:fillRect/>
              </a:stretch>
            </p:blipFill>
            <p:spPr bwMode="auto">
              <a:xfrm>
                <a:off x="1828800" y="152400"/>
                <a:ext cx="838200" cy="838200"/>
              </a:xfrm>
              <a:prstGeom prst="rect">
                <a:avLst/>
              </a:prstGeom>
              <a:noFill/>
              <a:ln w="9525">
                <a:noFill/>
                <a:miter lim="800000"/>
                <a:headEnd/>
                <a:tailEnd/>
              </a:ln>
            </p:spPr>
          </p:pic>
          <p:pic>
            <p:nvPicPr>
              <p:cNvPr id="5154" name="Picture 5"/>
              <p:cNvPicPr>
                <a:picLocks noChangeAspect="1" noChangeArrowheads="1"/>
              </p:cNvPicPr>
              <p:nvPr/>
            </p:nvPicPr>
            <p:blipFill>
              <a:blip r:embed="rId7" cstate="email"/>
              <a:srcRect/>
              <a:stretch>
                <a:fillRect/>
              </a:stretch>
            </p:blipFill>
            <p:spPr bwMode="auto">
              <a:xfrm>
                <a:off x="838200" y="0"/>
                <a:ext cx="1066799" cy="1066799"/>
              </a:xfrm>
              <a:prstGeom prst="rect">
                <a:avLst/>
              </a:prstGeom>
              <a:noFill/>
              <a:ln w="9525">
                <a:noFill/>
                <a:miter lim="800000"/>
                <a:headEnd/>
                <a:tailEnd/>
              </a:ln>
            </p:spPr>
          </p:pic>
          <p:pic>
            <p:nvPicPr>
              <p:cNvPr id="5155" name="Picture 6"/>
              <p:cNvPicPr>
                <a:picLocks noChangeAspect="1" noChangeArrowheads="1"/>
              </p:cNvPicPr>
              <p:nvPr/>
            </p:nvPicPr>
            <p:blipFill>
              <a:blip r:embed="rId8" cstate="email"/>
              <a:srcRect/>
              <a:stretch>
                <a:fillRect/>
              </a:stretch>
            </p:blipFill>
            <p:spPr bwMode="auto">
              <a:xfrm>
                <a:off x="1066800" y="990600"/>
                <a:ext cx="476250" cy="476250"/>
              </a:xfrm>
              <a:prstGeom prst="rect">
                <a:avLst/>
              </a:prstGeom>
              <a:noFill/>
              <a:ln w="9525">
                <a:noFill/>
                <a:miter lim="800000"/>
                <a:headEnd/>
                <a:tailEnd/>
              </a:ln>
            </p:spPr>
          </p:pic>
          <p:pic>
            <p:nvPicPr>
              <p:cNvPr id="5156" name="Picture 7"/>
              <p:cNvPicPr>
                <a:picLocks noChangeAspect="1" noChangeArrowheads="1"/>
              </p:cNvPicPr>
              <p:nvPr/>
            </p:nvPicPr>
            <p:blipFill>
              <a:blip r:embed="rId9" cstate="email"/>
              <a:srcRect/>
              <a:stretch>
                <a:fillRect/>
              </a:stretch>
            </p:blipFill>
            <p:spPr bwMode="auto">
              <a:xfrm>
                <a:off x="1828800" y="990600"/>
                <a:ext cx="476250" cy="476250"/>
              </a:xfrm>
              <a:prstGeom prst="rect">
                <a:avLst/>
              </a:prstGeom>
              <a:noFill/>
              <a:ln w="9525">
                <a:noFill/>
                <a:miter lim="800000"/>
                <a:headEnd/>
                <a:tailEnd/>
              </a:ln>
            </p:spPr>
          </p:pic>
          <p:pic>
            <p:nvPicPr>
              <p:cNvPr id="5157" name="Picture 8"/>
              <p:cNvPicPr>
                <a:picLocks noChangeAspect="1" noChangeArrowheads="1"/>
              </p:cNvPicPr>
              <p:nvPr/>
            </p:nvPicPr>
            <p:blipFill>
              <a:blip r:embed="rId10" cstate="email"/>
              <a:srcRect/>
              <a:stretch>
                <a:fillRect/>
              </a:stretch>
            </p:blipFill>
            <p:spPr bwMode="auto">
              <a:xfrm>
                <a:off x="2514600" y="990600"/>
                <a:ext cx="476250" cy="476250"/>
              </a:xfrm>
              <a:prstGeom prst="rect">
                <a:avLst/>
              </a:prstGeom>
              <a:noFill/>
              <a:ln w="9525">
                <a:noFill/>
                <a:miter lim="800000"/>
                <a:headEnd/>
                <a:tailEnd/>
              </a:ln>
            </p:spPr>
          </p:pic>
          <p:pic>
            <p:nvPicPr>
              <p:cNvPr id="5158" name="Picture 9"/>
              <p:cNvPicPr>
                <a:picLocks noChangeAspect="1" noChangeArrowheads="1"/>
              </p:cNvPicPr>
              <p:nvPr/>
            </p:nvPicPr>
            <p:blipFill>
              <a:blip r:embed="rId11" cstate="email"/>
              <a:srcRect/>
              <a:stretch>
                <a:fillRect/>
              </a:stretch>
            </p:blipFill>
            <p:spPr bwMode="auto">
              <a:xfrm>
                <a:off x="3276600" y="1143000"/>
                <a:ext cx="476250" cy="476250"/>
              </a:xfrm>
              <a:prstGeom prst="rect">
                <a:avLst/>
              </a:prstGeom>
              <a:noFill/>
              <a:ln w="9525">
                <a:noFill/>
                <a:miter lim="800000"/>
                <a:headEnd/>
                <a:tailEnd/>
              </a:ln>
            </p:spPr>
          </p:pic>
          <p:pic>
            <p:nvPicPr>
              <p:cNvPr id="5159" name="Picture 10"/>
              <p:cNvPicPr>
                <a:picLocks noChangeAspect="1" noChangeArrowheads="1"/>
              </p:cNvPicPr>
              <p:nvPr/>
            </p:nvPicPr>
            <p:blipFill>
              <a:blip r:embed="rId12" cstate="email"/>
              <a:srcRect/>
              <a:stretch>
                <a:fillRect/>
              </a:stretch>
            </p:blipFill>
            <p:spPr bwMode="auto">
              <a:xfrm>
                <a:off x="3048000" y="228600"/>
                <a:ext cx="838200" cy="838200"/>
              </a:xfrm>
              <a:prstGeom prst="rect">
                <a:avLst/>
              </a:prstGeom>
              <a:noFill/>
              <a:ln w="9525">
                <a:noFill/>
                <a:miter lim="800000"/>
                <a:headEnd/>
                <a:tailEnd/>
              </a:ln>
            </p:spPr>
          </p:pic>
          <p:pic>
            <p:nvPicPr>
              <p:cNvPr id="5160" name="Picture 11"/>
              <p:cNvPicPr>
                <a:picLocks noChangeAspect="1" noChangeArrowheads="1"/>
              </p:cNvPicPr>
              <p:nvPr/>
            </p:nvPicPr>
            <p:blipFill>
              <a:blip r:embed="rId13" cstate="email"/>
              <a:srcRect/>
              <a:stretch>
                <a:fillRect/>
              </a:stretch>
            </p:blipFill>
            <p:spPr bwMode="auto">
              <a:xfrm>
                <a:off x="2667000" y="1590675"/>
                <a:ext cx="695325" cy="695325"/>
              </a:xfrm>
              <a:prstGeom prst="rect">
                <a:avLst/>
              </a:prstGeom>
              <a:noFill/>
              <a:ln w="9525">
                <a:noFill/>
                <a:miter lim="800000"/>
                <a:headEnd/>
                <a:tailEnd/>
              </a:ln>
            </p:spPr>
          </p:pic>
          <p:pic>
            <p:nvPicPr>
              <p:cNvPr id="5161" name="Picture 12"/>
              <p:cNvPicPr>
                <a:picLocks noChangeAspect="1" noChangeArrowheads="1"/>
              </p:cNvPicPr>
              <p:nvPr/>
            </p:nvPicPr>
            <p:blipFill>
              <a:blip r:embed="rId14" cstate="email"/>
              <a:srcRect/>
              <a:stretch>
                <a:fillRect/>
              </a:stretch>
            </p:blipFill>
            <p:spPr bwMode="auto">
              <a:xfrm>
                <a:off x="3429000" y="1676400"/>
                <a:ext cx="771525" cy="771525"/>
              </a:xfrm>
              <a:prstGeom prst="rect">
                <a:avLst/>
              </a:prstGeom>
              <a:noFill/>
              <a:ln w="9525">
                <a:noFill/>
                <a:miter lim="800000"/>
                <a:headEnd/>
                <a:tailEnd/>
              </a:ln>
            </p:spPr>
          </p:pic>
          <p:pic>
            <p:nvPicPr>
              <p:cNvPr id="5162" name="Picture 13"/>
              <p:cNvPicPr>
                <a:picLocks noChangeAspect="1" noChangeArrowheads="1"/>
              </p:cNvPicPr>
              <p:nvPr/>
            </p:nvPicPr>
            <p:blipFill>
              <a:blip r:embed="rId15" cstate="email"/>
              <a:srcRect/>
              <a:stretch>
                <a:fillRect/>
              </a:stretch>
            </p:blipFill>
            <p:spPr bwMode="auto">
              <a:xfrm>
                <a:off x="1676400" y="1600200"/>
                <a:ext cx="914400" cy="914400"/>
              </a:xfrm>
              <a:prstGeom prst="rect">
                <a:avLst/>
              </a:prstGeom>
              <a:noFill/>
              <a:ln w="9525">
                <a:noFill/>
                <a:miter lim="800000"/>
                <a:headEnd/>
                <a:tailEnd/>
              </a:ln>
            </p:spPr>
          </p:pic>
          <p:pic>
            <p:nvPicPr>
              <p:cNvPr id="5163" name="Picture 15"/>
              <p:cNvPicPr>
                <a:picLocks noChangeAspect="1" noChangeArrowheads="1"/>
              </p:cNvPicPr>
              <p:nvPr/>
            </p:nvPicPr>
            <p:blipFill>
              <a:blip r:embed="rId16" cstate="email"/>
              <a:srcRect/>
              <a:stretch>
                <a:fillRect/>
              </a:stretch>
            </p:blipFill>
            <p:spPr bwMode="auto">
              <a:xfrm>
                <a:off x="838200" y="1504950"/>
                <a:ext cx="781050" cy="781050"/>
              </a:xfrm>
              <a:prstGeom prst="rect">
                <a:avLst/>
              </a:prstGeom>
              <a:noFill/>
              <a:ln w="9525">
                <a:noFill/>
                <a:miter lim="800000"/>
                <a:headEnd/>
                <a:tailEnd/>
              </a:ln>
            </p:spPr>
          </p:pic>
        </p:grpSp>
        <p:grpSp>
          <p:nvGrpSpPr>
            <p:cNvPr id="4" name="Group 37"/>
            <p:cNvGrpSpPr>
              <a:grpSpLocks/>
            </p:cNvGrpSpPr>
            <p:nvPr/>
          </p:nvGrpSpPr>
          <p:grpSpPr bwMode="auto">
            <a:xfrm>
              <a:off x="1066800" y="2133600"/>
              <a:ext cx="3448050" cy="2286000"/>
              <a:chOff x="762000" y="3200400"/>
              <a:chExt cx="3448050" cy="2286000"/>
            </a:xfrm>
          </p:grpSpPr>
          <p:pic>
            <p:nvPicPr>
              <p:cNvPr id="5142" name="Picture 2"/>
              <p:cNvPicPr>
                <a:picLocks noChangeAspect="1" noChangeArrowheads="1"/>
              </p:cNvPicPr>
              <p:nvPr/>
            </p:nvPicPr>
            <p:blipFill>
              <a:blip r:embed="rId4" cstate="email"/>
              <a:srcRect/>
              <a:stretch>
                <a:fillRect/>
              </a:stretch>
            </p:blipFill>
            <p:spPr bwMode="auto">
              <a:xfrm>
                <a:off x="3733800" y="3562350"/>
                <a:ext cx="476250" cy="476250"/>
              </a:xfrm>
              <a:prstGeom prst="rect">
                <a:avLst/>
              </a:prstGeom>
              <a:noFill/>
              <a:ln w="9525">
                <a:noFill/>
                <a:miter lim="800000"/>
                <a:headEnd/>
                <a:tailEnd/>
              </a:ln>
            </p:spPr>
          </p:pic>
          <p:pic>
            <p:nvPicPr>
              <p:cNvPr id="5143" name="Picture 3"/>
              <p:cNvPicPr>
                <a:picLocks noChangeAspect="1" noChangeArrowheads="1"/>
              </p:cNvPicPr>
              <p:nvPr/>
            </p:nvPicPr>
            <p:blipFill>
              <a:blip r:embed="rId5" cstate="email"/>
              <a:srcRect/>
              <a:stretch>
                <a:fillRect/>
              </a:stretch>
            </p:blipFill>
            <p:spPr bwMode="auto">
              <a:xfrm>
                <a:off x="2514600" y="3581400"/>
                <a:ext cx="476250" cy="476250"/>
              </a:xfrm>
              <a:prstGeom prst="rect">
                <a:avLst/>
              </a:prstGeom>
              <a:noFill/>
              <a:ln w="9525">
                <a:noFill/>
                <a:miter lim="800000"/>
                <a:headEnd/>
                <a:tailEnd/>
              </a:ln>
            </p:spPr>
          </p:pic>
          <p:pic>
            <p:nvPicPr>
              <p:cNvPr id="5144" name="Picture 4"/>
              <p:cNvPicPr>
                <a:picLocks noChangeAspect="1" noChangeArrowheads="1"/>
              </p:cNvPicPr>
              <p:nvPr/>
            </p:nvPicPr>
            <p:blipFill>
              <a:blip r:embed="rId6" cstate="email"/>
              <a:srcRect/>
              <a:stretch>
                <a:fillRect/>
              </a:stretch>
            </p:blipFill>
            <p:spPr bwMode="auto">
              <a:xfrm>
                <a:off x="1752600" y="3352800"/>
                <a:ext cx="838200" cy="838200"/>
              </a:xfrm>
              <a:prstGeom prst="rect">
                <a:avLst/>
              </a:prstGeom>
              <a:noFill/>
              <a:ln w="9525">
                <a:noFill/>
                <a:miter lim="800000"/>
                <a:headEnd/>
                <a:tailEnd/>
              </a:ln>
            </p:spPr>
          </p:pic>
          <p:pic>
            <p:nvPicPr>
              <p:cNvPr id="5145" name="Picture 5"/>
              <p:cNvPicPr>
                <a:picLocks noChangeAspect="1" noChangeArrowheads="1"/>
              </p:cNvPicPr>
              <p:nvPr/>
            </p:nvPicPr>
            <p:blipFill>
              <a:blip r:embed="rId7" cstate="email"/>
              <a:srcRect/>
              <a:stretch>
                <a:fillRect/>
              </a:stretch>
            </p:blipFill>
            <p:spPr bwMode="auto">
              <a:xfrm>
                <a:off x="762000" y="3200400"/>
                <a:ext cx="1066799" cy="1066799"/>
              </a:xfrm>
              <a:prstGeom prst="rect">
                <a:avLst/>
              </a:prstGeom>
              <a:noFill/>
              <a:ln w="9525">
                <a:noFill/>
                <a:miter lim="800000"/>
                <a:headEnd/>
                <a:tailEnd/>
              </a:ln>
            </p:spPr>
          </p:pic>
          <p:pic>
            <p:nvPicPr>
              <p:cNvPr id="5146" name="Picture 6"/>
              <p:cNvPicPr>
                <a:picLocks noChangeAspect="1" noChangeArrowheads="1"/>
              </p:cNvPicPr>
              <p:nvPr/>
            </p:nvPicPr>
            <p:blipFill>
              <a:blip r:embed="rId8" cstate="email"/>
              <a:srcRect/>
              <a:stretch>
                <a:fillRect/>
              </a:stretch>
            </p:blipFill>
            <p:spPr bwMode="auto">
              <a:xfrm>
                <a:off x="990600" y="4191000"/>
                <a:ext cx="476250" cy="476250"/>
              </a:xfrm>
              <a:prstGeom prst="rect">
                <a:avLst/>
              </a:prstGeom>
              <a:noFill/>
              <a:ln w="9525">
                <a:noFill/>
                <a:miter lim="800000"/>
                <a:headEnd/>
                <a:tailEnd/>
              </a:ln>
            </p:spPr>
          </p:pic>
          <p:pic>
            <p:nvPicPr>
              <p:cNvPr id="5147" name="Picture 7"/>
              <p:cNvPicPr>
                <a:picLocks noChangeAspect="1" noChangeArrowheads="1"/>
              </p:cNvPicPr>
              <p:nvPr/>
            </p:nvPicPr>
            <p:blipFill>
              <a:blip r:embed="rId9" cstate="email"/>
              <a:srcRect/>
              <a:stretch>
                <a:fillRect/>
              </a:stretch>
            </p:blipFill>
            <p:spPr bwMode="auto">
              <a:xfrm>
                <a:off x="1752600" y="4191000"/>
                <a:ext cx="476250" cy="476250"/>
              </a:xfrm>
              <a:prstGeom prst="rect">
                <a:avLst/>
              </a:prstGeom>
              <a:noFill/>
              <a:ln w="9525">
                <a:noFill/>
                <a:miter lim="800000"/>
                <a:headEnd/>
                <a:tailEnd/>
              </a:ln>
            </p:spPr>
          </p:pic>
          <p:pic>
            <p:nvPicPr>
              <p:cNvPr id="5148" name="Picture 8"/>
              <p:cNvPicPr>
                <a:picLocks noChangeAspect="1" noChangeArrowheads="1"/>
              </p:cNvPicPr>
              <p:nvPr/>
            </p:nvPicPr>
            <p:blipFill>
              <a:blip r:embed="rId10" cstate="email"/>
              <a:srcRect/>
              <a:stretch>
                <a:fillRect/>
              </a:stretch>
            </p:blipFill>
            <p:spPr bwMode="auto">
              <a:xfrm>
                <a:off x="2438400" y="4191000"/>
                <a:ext cx="476250" cy="476250"/>
              </a:xfrm>
              <a:prstGeom prst="rect">
                <a:avLst/>
              </a:prstGeom>
              <a:noFill/>
              <a:ln w="9525">
                <a:noFill/>
                <a:miter lim="800000"/>
                <a:headEnd/>
                <a:tailEnd/>
              </a:ln>
            </p:spPr>
          </p:pic>
          <p:pic>
            <p:nvPicPr>
              <p:cNvPr id="5149" name="Picture 10"/>
              <p:cNvPicPr>
                <a:picLocks noChangeAspect="1" noChangeArrowheads="1"/>
              </p:cNvPicPr>
              <p:nvPr/>
            </p:nvPicPr>
            <p:blipFill>
              <a:blip r:embed="rId12" cstate="email"/>
              <a:srcRect/>
              <a:stretch>
                <a:fillRect/>
              </a:stretch>
            </p:blipFill>
            <p:spPr bwMode="auto">
              <a:xfrm>
                <a:off x="2971800" y="3429000"/>
                <a:ext cx="838200" cy="838200"/>
              </a:xfrm>
              <a:prstGeom prst="rect">
                <a:avLst/>
              </a:prstGeom>
              <a:noFill/>
              <a:ln w="9525">
                <a:noFill/>
                <a:miter lim="800000"/>
                <a:headEnd/>
                <a:tailEnd/>
              </a:ln>
            </p:spPr>
          </p:pic>
          <p:pic>
            <p:nvPicPr>
              <p:cNvPr id="5150" name="Picture 15"/>
              <p:cNvPicPr>
                <a:picLocks noChangeAspect="1" noChangeArrowheads="1"/>
              </p:cNvPicPr>
              <p:nvPr/>
            </p:nvPicPr>
            <p:blipFill>
              <a:blip r:embed="rId16" cstate="email"/>
              <a:srcRect/>
              <a:stretch>
                <a:fillRect/>
              </a:stretch>
            </p:blipFill>
            <p:spPr bwMode="auto">
              <a:xfrm>
                <a:off x="762000" y="4705350"/>
                <a:ext cx="781050" cy="781050"/>
              </a:xfrm>
              <a:prstGeom prst="rect">
                <a:avLst/>
              </a:prstGeom>
              <a:noFill/>
              <a:ln w="9525">
                <a:noFill/>
                <a:miter lim="800000"/>
                <a:headEnd/>
                <a:tailEnd/>
              </a:ln>
            </p:spPr>
          </p:pic>
        </p:grpSp>
        <p:pic>
          <p:nvPicPr>
            <p:cNvPr id="5128" name="Picture 17"/>
            <p:cNvPicPr>
              <a:picLocks noChangeAspect="1" noChangeArrowheads="1"/>
            </p:cNvPicPr>
            <p:nvPr/>
          </p:nvPicPr>
          <p:blipFill>
            <a:blip r:embed="rId17" cstate="email"/>
            <a:srcRect/>
            <a:stretch>
              <a:fillRect/>
            </a:stretch>
          </p:blipFill>
          <p:spPr bwMode="auto">
            <a:xfrm>
              <a:off x="1981200" y="5867400"/>
              <a:ext cx="695325" cy="695325"/>
            </a:xfrm>
            <a:prstGeom prst="rect">
              <a:avLst/>
            </a:prstGeom>
            <a:noFill/>
            <a:ln w="9525">
              <a:noFill/>
              <a:miter lim="800000"/>
              <a:headEnd/>
              <a:tailEnd/>
            </a:ln>
          </p:spPr>
        </p:pic>
        <p:pic>
          <p:nvPicPr>
            <p:cNvPr id="5129" name="Picture 18"/>
            <p:cNvPicPr>
              <a:picLocks noChangeAspect="1" noChangeArrowheads="1"/>
            </p:cNvPicPr>
            <p:nvPr/>
          </p:nvPicPr>
          <p:blipFill>
            <a:blip r:embed="rId18" cstate="email"/>
            <a:srcRect/>
            <a:stretch>
              <a:fillRect/>
            </a:stretch>
          </p:blipFill>
          <p:spPr bwMode="auto">
            <a:xfrm>
              <a:off x="5562600" y="4572000"/>
              <a:ext cx="2724150" cy="1862138"/>
            </a:xfrm>
            <a:prstGeom prst="rect">
              <a:avLst/>
            </a:prstGeom>
            <a:noFill/>
            <a:ln w="9525">
              <a:noFill/>
              <a:miter lim="800000"/>
              <a:headEnd/>
              <a:tailEnd/>
            </a:ln>
          </p:spPr>
        </p:pic>
        <p:grpSp>
          <p:nvGrpSpPr>
            <p:cNvPr id="5" name="Group 42"/>
            <p:cNvGrpSpPr>
              <a:grpSpLocks/>
            </p:cNvGrpSpPr>
            <p:nvPr/>
          </p:nvGrpSpPr>
          <p:grpSpPr bwMode="auto">
            <a:xfrm>
              <a:off x="1066800" y="4267200"/>
              <a:ext cx="3448050" cy="2286000"/>
              <a:chOff x="762000" y="3200400"/>
              <a:chExt cx="3448050" cy="2286000"/>
            </a:xfrm>
          </p:grpSpPr>
          <p:pic>
            <p:nvPicPr>
              <p:cNvPr id="5133" name="Picture 2"/>
              <p:cNvPicPr>
                <a:picLocks noChangeAspect="1" noChangeArrowheads="1"/>
              </p:cNvPicPr>
              <p:nvPr/>
            </p:nvPicPr>
            <p:blipFill>
              <a:blip r:embed="rId4" cstate="email"/>
              <a:srcRect/>
              <a:stretch>
                <a:fillRect/>
              </a:stretch>
            </p:blipFill>
            <p:spPr bwMode="auto">
              <a:xfrm>
                <a:off x="3733800" y="3562350"/>
                <a:ext cx="476250" cy="476250"/>
              </a:xfrm>
              <a:prstGeom prst="rect">
                <a:avLst/>
              </a:prstGeom>
              <a:noFill/>
              <a:ln w="9525">
                <a:noFill/>
                <a:miter lim="800000"/>
                <a:headEnd/>
                <a:tailEnd/>
              </a:ln>
            </p:spPr>
          </p:pic>
          <p:pic>
            <p:nvPicPr>
              <p:cNvPr id="5134" name="Picture 3"/>
              <p:cNvPicPr>
                <a:picLocks noChangeAspect="1" noChangeArrowheads="1"/>
              </p:cNvPicPr>
              <p:nvPr/>
            </p:nvPicPr>
            <p:blipFill>
              <a:blip r:embed="rId5" cstate="email"/>
              <a:srcRect/>
              <a:stretch>
                <a:fillRect/>
              </a:stretch>
            </p:blipFill>
            <p:spPr bwMode="auto">
              <a:xfrm>
                <a:off x="2514600" y="3581400"/>
                <a:ext cx="476250" cy="476250"/>
              </a:xfrm>
              <a:prstGeom prst="rect">
                <a:avLst/>
              </a:prstGeom>
              <a:noFill/>
              <a:ln w="9525">
                <a:noFill/>
                <a:miter lim="800000"/>
                <a:headEnd/>
                <a:tailEnd/>
              </a:ln>
            </p:spPr>
          </p:pic>
          <p:pic>
            <p:nvPicPr>
              <p:cNvPr id="5135" name="Picture 4"/>
              <p:cNvPicPr>
                <a:picLocks noChangeAspect="1" noChangeArrowheads="1"/>
              </p:cNvPicPr>
              <p:nvPr/>
            </p:nvPicPr>
            <p:blipFill>
              <a:blip r:embed="rId6" cstate="email"/>
              <a:srcRect/>
              <a:stretch>
                <a:fillRect/>
              </a:stretch>
            </p:blipFill>
            <p:spPr bwMode="auto">
              <a:xfrm>
                <a:off x="1752600" y="3352800"/>
                <a:ext cx="838200" cy="838200"/>
              </a:xfrm>
              <a:prstGeom prst="rect">
                <a:avLst/>
              </a:prstGeom>
              <a:noFill/>
              <a:ln w="9525">
                <a:noFill/>
                <a:miter lim="800000"/>
                <a:headEnd/>
                <a:tailEnd/>
              </a:ln>
            </p:spPr>
          </p:pic>
          <p:pic>
            <p:nvPicPr>
              <p:cNvPr id="5136" name="Picture 5"/>
              <p:cNvPicPr>
                <a:picLocks noChangeAspect="1" noChangeArrowheads="1"/>
              </p:cNvPicPr>
              <p:nvPr/>
            </p:nvPicPr>
            <p:blipFill>
              <a:blip r:embed="rId7" cstate="email"/>
              <a:srcRect/>
              <a:stretch>
                <a:fillRect/>
              </a:stretch>
            </p:blipFill>
            <p:spPr bwMode="auto">
              <a:xfrm>
                <a:off x="762000" y="3200400"/>
                <a:ext cx="1066799" cy="1066799"/>
              </a:xfrm>
              <a:prstGeom prst="rect">
                <a:avLst/>
              </a:prstGeom>
              <a:noFill/>
              <a:ln w="9525">
                <a:noFill/>
                <a:miter lim="800000"/>
                <a:headEnd/>
                <a:tailEnd/>
              </a:ln>
            </p:spPr>
          </p:pic>
          <p:pic>
            <p:nvPicPr>
              <p:cNvPr id="5137" name="Picture 6"/>
              <p:cNvPicPr>
                <a:picLocks noChangeAspect="1" noChangeArrowheads="1"/>
              </p:cNvPicPr>
              <p:nvPr/>
            </p:nvPicPr>
            <p:blipFill>
              <a:blip r:embed="rId8" cstate="email"/>
              <a:srcRect/>
              <a:stretch>
                <a:fillRect/>
              </a:stretch>
            </p:blipFill>
            <p:spPr bwMode="auto">
              <a:xfrm>
                <a:off x="990600" y="4191000"/>
                <a:ext cx="476250" cy="476250"/>
              </a:xfrm>
              <a:prstGeom prst="rect">
                <a:avLst/>
              </a:prstGeom>
              <a:noFill/>
              <a:ln w="9525">
                <a:noFill/>
                <a:miter lim="800000"/>
                <a:headEnd/>
                <a:tailEnd/>
              </a:ln>
            </p:spPr>
          </p:pic>
          <p:pic>
            <p:nvPicPr>
              <p:cNvPr id="5138" name="Picture 7"/>
              <p:cNvPicPr>
                <a:picLocks noChangeAspect="1" noChangeArrowheads="1"/>
              </p:cNvPicPr>
              <p:nvPr/>
            </p:nvPicPr>
            <p:blipFill>
              <a:blip r:embed="rId9" cstate="email"/>
              <a:srcRect/>
              <a:stretch>
                <a:fillRect/>
              </a:stretch>
            </p:blipFill>
            <p:spPr bwMode="auto">
              <a:xfrm>
                <a:off x="1752600" y="4191000"/>
                <a:ext cx="476250" cy="476250"/>
              </a:xfrm>
              <a:prstGeom prst="rect">
                <a:avLst/>
              </a:prstGeom>
              <a:noFill/>
              <a:ln w="9525">
                <a:noFill/>
                <a:miter lim="800000"/>
                <a:headEnd/>
                <a:tailEnd/>
              </a:ln>
            </p:spPr>
          </p:pic>
          <p:pic>
            <p:nvPicPr>
              <p:cNvPr id="5139" name="Picture 8"/>
              <p:cNvPicPr>
                <a:picLocks noChangeAspect="1" noChangeArrowheads="1"/>
              </p:cNvPicPr>
              <p:nvPr/>
            </p:nvPicPr>
            <p:blipFill>
              <a:blip r:embed="rId10" cstate="email"/>
              <a:srcRect/>
              <a:stretch>
                <a:fillRect/>
              </a:stretch>
            </p:blipFill>
            <p:spPr bwMode="auto">
              <a:xfrm>
                <a:off x="2438400" y="4191000"/>
                <a:ext cx="476250" cy="476250"/>
              </a:xfrm>
              <a:prstGeom prst="rect">
                <a:avLst/>
              </a:prstGeom>
              <a:noFill/>
              <a:ln w="9525">
                <a:noFill/>
                <a:miter lim="800000"/>
                <a:headEnd/>
                <a:tailEnd/>
              </a:ln>
            </p:spPr>
          </p:pic>
          <p:pic>
            <p:nvPicPr>
              <p:cNvPr id="5140" name="Picture 10"/>
              <p:cNvPicPr>
                <a:picLocks noChangeAspect="1" noChangeArrowheads="1"/>
              </p:cNvPicPr>
              <p:nvPr/>
            </p:nvPicPr>
            <p:blipFill>
              <a:blip r:embed="rId12" cstate="email"/>
              <a:srcRect/>
              <a:stretch>
                <a:fillRect/>
              </a:stretch>
            </p:blipFill>
            <p:spPr bwMode="auto">
              <a:xfrm>
                <a:off x="2971800" y="3429000"/>
                <a:ext cx="838200" cy="838200"/>
              </a:xfrm>
              <a:prstGeom prst="rect">
                <a:avLst/>
              </a:prstGeom>
              <a:noFill/>
              <a:ln w="9525">
                <a:noFill/>
                <a:miter lim="800000"/>
                <a:headEnd/>
                <a:tailEnd/>
              </a:ln>
            </p:spPr>
          </p:pic>
          <p:pic>
            <p:nvPicPr>
              <p:cNvPr id="5141" name="Picture 15"/>
              <p:cNvPicPr>
                <a:picLocks noChangeAspect="1" noChangeArrowheads="1"/>
              </p:cNvPicPr>
              <p:nvPr/>
            </p:nvPicPr>
            <p:blipFill>
              <a:blip r:embed="rId16" cstate="email"/>
              <a:srcRect/>
              <a:stretch>
                <a:fillRect/>
              </a:stretch>
            </p:blipFill>
            <p:spPr bwMode="auto">
              <a:xfrm>
                <a:off x="762000" y="4705350"/>
                <a:ext cx="781050" cy="781050"/>
              </a:xfrm>
              <a:prstGeom prst="rect">
                <a:avLst/>
              </a:prstGeom>
              <a:noFill/>
              <a:ln w="9525">
                <a:noFill/>
                <a:miter lim="800000"/>
                <a:headEnd/>
                <a:tailEnd/>
              </a:ln>
            </p:spPr>
          </p:pic>
        </p:grpSp>
        <p:cxnSp>
          <p:nvCxnSpPr>
            <p:cNvPr id="54" name="Straight Connector 53"/>
            <p:cNvCxnSpPr/>
            <p:nvPr/>
          </p:nvCxnSpPr>
          <p:spPr>
            <a:xfrm>
              <a:off x="-609600" y="2285660"/>
              <a:ext cx="10363515" cy="1883"/>
            </a:xfrm>
            <a:prstGeom prst="line">
              <a:avLst/>
            </a:prstGeom>
            <a:ln>
              <a:solidFill>
                <a:schemeClr val="bg1">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a:off x="-533557" y="4344150"/>
              <a:ext cx="10439557" cy="0"/>
            </a:xfrm>
            <a:prstGeom prst="straightConnector1">
              <a:avLst/>
            </a:prstGeom>
            <a:ln>
              <a:solidFill>
                <a:schemeClr val="bg1">
                  <a:lumMod val="75000"/>
                </a:schemeClr>
              </a:solidFill>
              <a:tailEnd type="arrow"/>
            </a:ln>
          </p:spPr>
          <p:style>
            <a:lnRef idx="3">
              <a:schemeClr val="dk1"/>
            </a:lnRef>
            <a:fillRef idx="0">
              <a:schemeClr val="dk1"/>
            </a:fillRef>
            <a:effectRef idx="2">
              <a:schemeClr val="dk1"/>
            </a:effectRef>
            <a:fontRef idx="minor">
              <a:schemeClr val="tx1"/>
            </a:fontRef>
          </p:style>
        </p:cxnSp>
      </p:grpSp>
      <p:sp>
        <p:nvSpPr>
          <p:cNvPr id="45" name="TextBox 44"/>
          <p:cNvSpPr txBox="1"/>
          <p:nvPr/>
        </p:nvSpPr>
        <p:spPr>
          <a:xfrm>
            <a:off x="762000" y="0"/>
            <a:ext cx="7583487" cy="938213"/>
          </a:xfrm>
          <a:prstGeom prst="rect">
            <a:avLst/>
          </a:prstGeom>
          <a:noFill/>
        </p:spPr>
        <p:txBody>
          <a:bodyPr wrap="none">
            <a:spAutoFit/>
          </a:bodyPr>
          <a:lstStyle/>
          <a:p>
            <a:pPr fontAlgn="auto">
              <a:spcBef>
                <a:spcPts val="0"/>
              </a:spcBef>
              <a:spcAft>
                <a:spcPts val="0"/>
              </a:spcAft>
              <a:defRPr/>
            </a:pPr>
            <a:r>
              <a:rPr lang="en-US" sz="5500" b="1" dirty="0">
                <a:solidFill>
                  <a:schemeClr val="bg1">
                    <a:lumMod val="65000"/>
                  </a:schemeClr>
                </a:solidFill>
                <a:latin typeface="+mn-lt"/>
              </a:rPr>
              <a:t>Capabilities and Products</a:t>
            </a:r>
            <a:endParaRPr lang="en-US" sz="5500"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cstate="email"/>
          <a:srcRect/>
          <a:stretch>
            <a:fillRect/>
          </a:stretch>
        </p:blipFill>
        <p:spPr bwMode="auto">
          <a:xfrm>
            <a:off x="3886200" y="914400"/>
            <a:ext cx="1444625" cy="1444625"/>
          </a:xfrm>
          <a:prstGeom prst="rect">
            <a:avLst/>
          </a:prstGeom>
          <a:noFill/>
          <a:ln w="9525">
            <a:noFill/>
            <a:miter lim="800000"/>
            <a:headEnd/>
            <a:tailEnd/>
          </a:ln>
        </p:spPr>
      </p:pic>
      <p:pic>
        <p:nvPicPr>
          <p:cNvPr id="6147" name="Picture 6"/>
          <p:cNvPicPr>
            <a:picLocks noChangeAspect="1" noChangeArrowheads="1"/>
          </p:cNvPicPr>
          <p:nvPr/>
        </p:nvPicPr>
        <p:blipFill>
          <a:blip r:embed="rId3" cstate="email"/>
          <a:srcRect/>
          <a:stretch>
            <a:fillRect/>
          </a:stretch>
        </p:blipFill>
        <p:spPr bwMode="auto">
          <a:xfrm>
            <a:off x="7086600" y="1066800"/>
            <a:ext cx="1444625" cy="1444625"/>
          </a:xfrm>
          <a:prstGeom prst="rect">
            <a:avLst/>
          </a:prstGeom>
          <a:noFill/>
          <a:ln w="9525">
            <a:noFill/>
            <a:miter lim="800000"/>
            <a:headEnd/>
            <a:tailEnd/>
          </a:ln>
        </p:spPr>
      </p:pic>
      <p:pic>
        <p:nvPicPr>
          <p:cNvPr id="6148" name="Picture 8"/>
          <p:cNvPicPr>
            <a:picLocks noChangeAspect="1" noChangeArrowheads="1"/>
          </p:cNvPicPr>
          <p:nvPr/>
        </p:nvPicPr>
        <p:blipFill>
          <a:blip r:embed="rId4" cstate="email"/>
          <a:srcRect/>
          <a:stretch>
            <a:fillRect/>
          </a:stretch>
        </p:blipFill>
        <p:spPr bwMode="auto">
          <a:xfrm>
            <a:off x="609600" y="917575"/>
            <a:ext cx="1524000" cy="1444625"/>
          </a:xfrm>
          <a:prstGeom prst="rect">
            <a:avLst/>
          </a:prstGeom>
          <a:noFill/>
          <a:ln w="9525">
            <a:noFill/>
            <a:miter lim="800000"/>
            <a:headEnd/>
            <a:tailEnd/>
          </a:ln>
        </p:spPr>
      </p:pic>
      <p:pic>
        <p:nvPicPr>
          <p:cNvPr id="6149" name="Picture 1"/>
          <p:cNvPicPr>
            <a:picLocks noChangeAspect="1" noChangeArrowheads="1"/>
          </p:cNvPicPr>
          <p:nvPr/>
        </p:nvPicPr>
        <p:blipFill>
          <a:blip r:embed="rId5" cstate="email"/>
          <a:srcRect/>
          <a:stretch>
            <a:fillRect/>
          </a:stretch>
        </p:blipFill>
        <p:spPr bwMode="auto">
          <a:xfrm>
            <a:off x="762000" y="2590800"/>
            <a:ext cx="7315200" cy="3886200"/>
          </a:xfrm>
          <a:prstGeom prst="rect">
            <a:avLst/>
          </a:prstGeom>
          <a:noFill/>
          <a:ln w="9525">
            <a:noFill/>
            <a:miter lim="800000"/>
            <a:headEnd/>
            <a:tailEnd/>
          </a:ln>
        </p:spPr>
      </p:pic>
      <p:cxnSp>
        <p:nvCxnSpPr>
          <p:cNvPr id="12" name="Shape 11"/>
          <p:cNvCxnSpPr>
            <a:endCxn id="12291" idx="2"/>
          </p:cNvCxnSpPr>
          <p:nvPr/>
        </p:nvCxnSpPr>
        <p:spPr>
          <a:xfrm flipV="1">
            <a:off x="6019800" y="2511425"/>
            <a:ext cx="1789113" cy="1146175"/>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Elbow Connector 13"/>
          <p:cNvCxnSpPr>
            <a:endCxn id="12292" idx="2"/>
          </p:cNvCxnSpPr>
          <p:nvPr/>
        </p:nvCxnSpPr>
        <p:spPr>
          <a:xfrm rot="16200000" flipV="1">
            <a:off x="1219200" y="2514600"/>
            <a:ext cx="1219200" cy="91440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Elbow Connector 15"/>
          <p:cNvCxnSpPr/>
          <p:nvPr/>
        </p:nvCxnSpPr>
        <p:spPr>
          <a:xfrm rot="16200000" flipV="1">
            <a:off x="4075112" y="2782888"/>
            <a:ext cx="1527175" cy="5334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0" y="0"/>
            <a:ext cx="9399588" cy="938213"/>
          </a:xfrm>
          <a:prstGeom prst="rect">
            <a:avLst/>
          </a:prstGeom>
          <a:noFill/>
        </p:spPr>
        <p:txBody>
          <a:bodyPr wrap="none">
            <a:spAutoFit/>
          </a:bodyPr>
          <a:lstStyle/>
          <a:p>
            <a:pPr fontAlgn="auto">
              <a:spcBef>
                <a:spcPts val="0"/>
              </a:spcBef>
              <a:spcAft>
                <a:spcPts val="0"/>
              </a:spcAft>
              <a:defRPr/>
            </a:pPr>
            <a:r>
              <a:rPr lang="en-US" sz="5500" b="1" dirty="0">
                <a:solidFill>
                  <a:schemeClr val="bg1">
                    <a:lumMod val="65000"/>
                  </a:schemeClr>
                </a:solidFill>
                <a:latin typeface="+mn-lt"/>
              </a:rPr>
              <a:t>COUNTRIES</a:t>
            </a:r>
            <a:r>
              <a:rPr lang="en-US" sz="5500" dirty="0">
                <a:solidFill>
                  <a:schemeClr val="bg1">
                    <a:lumMod val="65000"/>
                  </a:schemeClr>
                </a:solidFill>
                <a:latin typeface="+mn-lt"/>
              </a:rPr>
              <a:t> </a:t>
            </a:r>
            <a:r>
              <a:rPr lang="en-US" sz="5200" dirty="0">
                <a:solidFill>
                  <a:schemeClr val="bg1">
                    <a:lumMod val="65000"/>
                  </a:schemeClr>
                </a:solidFill>
                <a:latin typeface="+mn-lt"/>
              </a:rPr>
              <a:t>and capabilities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066800" y="1146175"/>
            <a:ext cx="7086600" cy="5635625"/>
            <a:chOff x="304800" y="0"/>
            <a:chExt cx="8534400" cy="6626225"/>
          </a:xfrm>
        </p:grpSpPr>
        <p:pic>
          <p:nvPicPr>
            <p:cNvPr id="8195" name="Picture 5"/>
            <p:cNvPicPr>
              <a:picLocks noChangeAspect="1" noChangeArrowheads="1"/>
            </p:cNvPicPr>
            <p:nvPr/>
          </p:nvPicPr>
          <p:blipFill>
            <a:blip r:embed="rId2" cstate="email"/>
            <a:srcRect/>
            <a:stretch>
              <a:fillRect/>
            </a:stretch>
          </p:blipFill>
          <p:spPr bwMode="auto">
            <a:xfrm>
              <a:off x="381000" y="2895600"/>
              <a:ext cx="1444625" cy="1444625"/>
            </a:xfrm>
            <a:prstGeom prst="rect">
              <a:avLst/>
            </a:prstGeom>
            <a:noFill/>
            <a:ln w="9525">
              <a:noFill/>
              <a:miter lim="800000"/>
              <a:headEnd/>
              <a:tailEnd/>
            </a:ln>
          </p:spPr>
        </p:pic>
        <p:pic>
          <p:nvPicPr>
            <p:cNvPr id="8196" name="Picture 6"/>
            <p:cNvPicPr>
              <a:picLocks noChangeAspect="1" noChangeArrowheads="1"/>
            </p:cNvPicPr>
            <p:nvPr/>
          </p:nvPicPr>
          <p:blipFill>
            <a:blip r:embed="rId3" cstate="email"/>
            <a:srcRect/>
            <a:stretch>
              <a:fillRect/>
            </a:stretch>
          </p:blipFill>
          <p:spPr bwMode="auto">
            <a:xfrm>
              <a:off x="304800" y="5181600"/>
              <a:ext cx="1444625" cy="1444625"/>
            </a:xfrm>
            <a:prstGeom prst="rect">
              <a:avLst/>
            </a:prstGeom>
            <a:noFill/>
            <a:ln w="9525">
              <a:noFill/>
              <a:miter lim="800000"/>
              <a:headEnd/>
              <a:tailEnd/>
            </a:ln>
          </p:spPr>
        </p:pic>
        <p:pic>
          <p:nvPicPr>
            <p:cNvPr id="8197" name="Picture 8"/>
            <p:cNvPicPr>
              <a:picLocks noChangeAspect="1" noChangeArrowheads="1"/>
            </p:cNvPicPr>
            <p:nvPr/>
          </p:nvPicPr>
          <p:blipFill>
            <a:blip r:embed="rId4" cstate="email"/>
            <a:srcRect/>
            <a:stretch>
              <a:fillRect/>
            </a:stretch>
          </p:blipFill>
          <p:spPr bwMode="auto">
            <a:xfrm>
              <a:off x="304800" y="533400"/>
              <a:ext cx="1524000" cy="1444625"/>
            </a:xfrm>
            <a:prstGeom prst="rect">
              <a:avLst/>
            </a:prstGeom>
            <a:noFill/>
            <a:ln w="9525">
              <a:noFill/>
              <a:miter lim="800000"/>
              <a:headEnd/>
              <a:tailEnd/>
            </a:ln>
          </p:spPr>
        </p:pic>
        <p:sp>
          <p:nvSpPr>
            <p:cNvPr id="19462" name="TextBox 20"/>
            <p:cNvSpPr txBox="1">
              <a:spLocks noChangeArrowheads="1"/>
            </p:cNvSpPr>
            <p:nvPr/>
          </p:nvSpPr>
          <p:spPr bwMode="auto">
            <a:xfrm>
              <a:off x="457200" y="0"/>
              <a:ext cx="1100138" cy="369888"/>
            </a:xfrm>
            <a:prstGeom prst="rect">
              <a:avLst/>
            </a:prstGeom>
            <a:noFill/>
            <a:ln w="9525">
              <a:noFill/>
              <a:miter lim="800000"/>
              <a:headEnd/>
              <a:tailEnd/>
            </a:ln>
          </p:spPr>
          <p:txBody>
            <a:bodyPr wrap="none">
              <a:spAutoFit/>
            </a:bodyPr>
            <a:lstStyle/>
            <a:p>
              <a:pPr>
                <a:defRPr/>
              </a:pPr>
              <a:r>
                <a:rPr lang="en-US" b="1" dirty="0">
                  <a:solidFill>
                    <a:schemeClr val="bg1">
                      <a:lumMod val="50000"/>
                    </a:schemeClr>
                  </a:solidFill>
                  <a:latin typeface="Calibri" pitchFamily="34" charset="0"/>
                </a:rPr>
                <a:t>Countries</a:t>
              </a:r>
            </a:p>
          </p:txBody>
        </p:sp>
        <p:pic>
          <p:nvPicPr>
            <p:cNvPr id="8199" name="Picture 2"/>
            <p:cNvPicPr>
              <a:picLocks noChangeAspect="1" noChangeArrowheads="1"/>
            </p:cNvPicPr>
            <p:nvPr/>
          </p:nvPicPr>
          <p:blipFill>
            <a:blip r:embed="rId5" cstate="email"/>
            <a:srcRect/>
            <a:stretch>
              <a:fillRect/>
            </a:stretch>
          </p:blipFill>
          <p:spPr bwMode="auto">
            <a:xfrm>
              <a:off x="6400800" y="1905000"/>
              <a:ext cx="2408238" cy="1828800"/>
            </a:xfrm>
            <a:prstGeom prst="rect">
              <a:avLst/>
            </a:prstGeom>
            <a:noFill/>
            <a:ln w="9525">
              <a:noFill/>
              <a:miter lim="800000"/>
              <a:headEnd/>
              <a:tailEnd/>
            </a:ln>
          </p:spPr>
        </p:pic>
        <p:pic>
          <p:nvPicPr>
            <p:cNvPr id="8200" name="Picture 2"/>
            <p:cNvPicPr>
              <a:picLocks noChangeAspect="1" noChangeArrowheads="1"/>
            </p:cNvPicPr>
            <p:nvPr/>
          </p:nvPicPr>
          <p:blipFill>
            <a:blip r:embed="rId6" cstate="email"/>
            <a:srcRect/>
            <a:stretch>
              <a:fillRect/>
            </a:stretch>
          </p:blipFill>
          <p:spPr bwMode="auto">
            <a:xfrm>
              <a:off x="6353175" y="685800"/>
              <a:ext cx="2333625" cy="1016000"/>
            </a:xfrm>
            <a:prstGeom prst="rect">
              <a:avLst/>
            </a:prstGeom>
            <a:noFill/>
            <a:ln w="9525">
              <a:noFill/>
              <a:miter lim="800000"/>
              <a:headEnd/>
              <a:tailEnd/>
            </a:ln>
          </p:spPr>
        </p:pic>
        <p:pic>
          <p:nvPicPr>
            <p:cNvPr id="8201" name="Picture 14"/>
            <p:cNvPicPr>
              <a:picLocks noChangeAspect="1" noChangeArrowheads="1"/>
            </p:cNvPicPr>
            <p:nvPr/>
          </p:nvPicPr>
          <p:blipFill>
            <a:blip r:embed="rId7" cstate="email"/>
            <a:srcRect/>
            <a:stretch>
              <a:fillRect/>
            </a:stretch>
          </p:blipFill>
          <p:spPr bwMode="auto">
            <a:xfrm>
              <a:off x="6553200" y="3810000"/>
              <a:ext cx="2286000" cy="1322388"/>
            </a:xfrm>
            <a:prstGeom prst="rect">
              <a:avLst/>
            </a:prstGeom>
            <a:noFill/>
            <a:ln w="9525">
              <a:noFill/>
              <a:miter lim="800000"/>
              <a:headEnd/>
              <a:tailEnd/>
            </a:ln>
          </p:spPr>
        </p:pic>
        <p:pic>
          <p:nvPicPr>
            <p:cNvPr id="8202" name="Picture 18"/>
            <p:cNvPicPr>
              <a:picLocks noChangeAspect="1" noChangeArrowheads="1"/>
            </p:cNvPicPr>
            <p:nvPr/>
          </p:nvPicPr>
          <p:blipFill>
            <a:blip r:embed="rId8" cstate="email"/>
            <a:srcRect/>
            <a:stretch>
              <a:fillRect/>
            </a:stretch>
          </p:blipFill>
          <p:spPr bwMode="auto">
            <a:xfrm>
              <a:off x="6629400" y="5257800"/>
              <a:ext cx="1828800" cy="1249363"/>
            </a:xfrm>
            <a:prstGeom prst="rect">
              <a:avLst/>
            </a:prstGeom>
            <a:noFill/>
            <a:ln w="9525">
              <a:noFill/>
              <a:miter lim="800000"/>
              <a:headEnd/>
              <a:tailEnd/>
            </a:ln>
          </p:spPr>
        </p:pic>
        <p:sp>
          <p:nvSpPr>
            <p:cNvPr id="19467" name="TextBox 26"/>
            <p:cNvSpPr txBox="1">
              <a:spLocks noChangeArrowheads="1"/>
            </p:cNvSpPr>
            <p:nvPr/>
          </p:nvSpPr>
          <p:spPr bwMode="auto">
            <a:xfrm>
              <a:off x="6975475" y="0"/>
              <a:ext cx="1025525" cy="369888"/>
            </a:xfrm>
            <a:prstGeom prst="rect">
              <a:avLst/>
            </a:prstGeom>
            <a:noFill/>
            <a:ln w="9525">
              <a:noFill/>
              <a:miter lim="800000"/>
              <a:headEnd/>
              <a:tailEnd/>
            </a:ln>
          </p:spPr>
          <p:txBody>
            <a:bodyPr wrap="none">
              <a:spAutoFit/>
            </a:bodyPr>
            <a:lstStyle/>
            <a:p>
              <a:pPr>
                <a:defRPr/>
              </a:pPr>
              <a:r>
                <a:rPr lang="en-US" b="1" dirty="0">
                  <a:solidFill>
                    <a:schemeClr val="bg1">
                      <a:lumMod val="50000"/>
                    </a:schemeClr>
                  </a:solidFill>
                  <a:latin typeface="Calibri" pitchFamily="34" charset="0"/>
                </a:rPr>
                <a:t>Products</a:t>
              </a:r>
            </a:p>
          </p:txBody>
        </p:sp>
        <p:cxnSp>
          <p:nvCxnSpPr>
            <p:cNvPr id="67" name="Straight Connector 66"/>
            <p:cNvCxnSpPr>
              <a:stCxn id="20" idx="3"/>
            </p:cNvCxnSpPr>
            <p:nvPr/>
          </p:nvCxnSpPr>
          <p:spPr>
            <a:xfrm flipV="1">
              <a:off x="1828800" y="1193800"/>
              <a:ext cx="4524375" cy="61913"/>
            </a:xfrm>
            <a:prstGeom prst="line">
              <a:avLst/>
            </a:prstGeom>
          </p:spPr>
          <p:style>
            <a:lnRef idx="2">
              <a:schemeClr val="accent2"/>
            </a:lnRef>
            <a:fillRef idx="0">
              <a:schemeClr val="accent2"/>
            </a:fillRef>
            <a:effectRef idx="1">
              <a:schemeClr val="accent2"/>
            </a:effectRef>
            <a:fontRef idx="minor">
              <a:schemeClr val="tx1"/>
            </a:fontRef>
          </p:style>
        </p:cxnSp>
        <p:cxnSp>
          <p:nvCxnSpPr>
            <p:cNvPr id="70" name="Straight Connector 69"/>
            <p:cNvCxnSpPr>
              <a:stCxn id="20" idx="3"/>
            </p:cNvCxnSpPr>
            <p:nvPr/>
          </p:nvCxnSpPr>
          <p:spPr>
            <a:xfrm>
              <a:off x="1828800" y="1255713"/>
              <a:ext cx="4572000" cy="1563687"/>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Straight Connector 71"/>
            <p:cNvCxnSpPr>
              <a:stCxn id="20" idx="3"/>
            </p:cNvCxnSpPr>
            <p:nvPr/>
          </p:nvCxnSpPr>
          <p:spPr>
            <a:xfrm>
              <a:off x="1828800" y="1255713"/>
              <a:ext cx="4724400" cy="3216275"/>
            </a:xfrm>
            <a:prstGeom prst="line">
              <a:avLst/>
            </a:prstGeom>
          </p:spPr>
          <p:style>
            <a:lnRef idx="2">
              <a:schemeClr val="accent2"/>
            </a:lnRef>
            <a:fillRef idx="0">
              <a:schemeClr val="accent2"/>
            </a:fillRef>
            <a:effectRef idx="1">
              <a:schemeClr val="accent2"/>
            </a:effectRef>
            <a:fontRef idx="minor">
              <a:schemeClr val="tx1"/>
            </a:fontRef>
          </p:style>
        </p:cxnSp>
        <p:cxnSp>
          <p:nvCxnSpPr>
            <p:cNvPr id="76" name="Straight Connector 75"/>
            <p:cNvCxnSpPr>
              <a:stCxn id="20" idx="3"/>
            </p:cNvCxnSpPr>
            <p:nvPr/>
          </p:nvCxnSpPr>
          <p:spPr>
            <a:xfrm>
              <a:off x="1828800" y="1255713"/>
              <a:ext cx="4800601" cy="4627562"/>
            </a:xfrm>
            <a:prstGeom prst="line">
              <a:avLst/>
            </a:prstGeom>
          </p:spPr>
          <p:style>
            <a:lnRef idx="2">
              <a:schemeClr val="accent2"/>
            </a:lnRef>
            <a:fillRef idx="0">
              <a:schemeClr val="accent2"/>
            </a:fillRef>
            <a:effectRef idx="1">
              <a:schemeClr val="accent2"/>
            </a:effectRef>
            <a:fontRef idx="minor">
              <a:schemeClr val="tx1"/>
            </a:fontRef>
          </p:style>
        </p:cxnSp>
        <p:cxnSp>
          <p:nvCxnSpPr>
            <p:cNvPr id="88" name="Straight Connector 87"/>
            <p:cNvCxnSpPr>
              <a:stCxn id="18" idx="3"/>
              <a:endCxn id="23" idx="1"/>
            </p:cNvCxnSpPr>
            <p:nvPr/>
          </p:nvCxnSpPr>
          <p:spPr>
            <a:xfrm flipV="1">
              <a:off x="1825625" y="2819400"/>
              <a:ext cx="4575175" cy="798513"/>
            </a:xfrm>
            <a:prstGeom prst="line">
              <a:avLst/>
            </a:prstGeom>
          </p:spPr>
          <p:style>
            <a:lnRef idx="2">
              <a:schemeClr val="accent3"/>
            </a:lnRef>
            <a:fillRef idx="0">
              <a:schemeClr val="accent3"/>
            </a:fillRef>
            <a:effectRef idx="1">
              <a:schemeClr val="accent3"/>
            </a:effectRef>
            <a:fontRef idx="minor">
              <a:schemeClr val="tx1"/>
            </a:fontRef>
          </p:style>
        </p:cxnSp>
        <p:cxnSp>
          <p:nvCxnSpPr>
            <p:cNvPr id="92" name="Straight Connector 91"/>
            <p:cNvCxnSpPr>
              <a:stCxn id="18" idx="3"/>
              <a:endCxn id="25" idx="1"/>
            </p:cNvCxnSpPr>
            <p:nvPr/>
          </p:nvCxnSpPr>
          <p:spPr>
            <a:xfrm>
              <a:off x="1825625" y="3617913"/>
              <a:ext cx="4727575" cy="854075"/>
            </a:xfrm>
            <a:prstGeom prst="line">
              <a:avLst/>
            </a:prstGeom>
          </p:spPr>
          <p:style>
            <a:lnRef idx="2">
              <a:schemeClr val="accent3"/>
            </a:lnRef>
            <a:fillRef idx="0">
              <a:schemeClr val="accent3"/>
            </a:fillRef>
            <a:effectRef idx="1">
              <a:schemeClr val="accent3"/>
            </a:effectRef>
            <a:fontRef idx="minor">
              <a:schemeClr val="tx1"/>
            </a:fontRef>
          </p:style>
        </p:cxnSp>
        <p:cxnSp>
          <p:nvCxnSpPr>
            <p:cNvPr id="96" name="Straight Connector 95"/>
            <p:cNvCxnSpPr>
              <a:stCxn id="18" idx="3"/>
              <a:endCxn id="26" idx="1"/>
            </p:cNvCxnSpPr>
            <p:nvPr/>
          </p:nvCxnSpPr>
          <p:spPr>
            <a:xfrm>
              <a:off x="1825625" y="3617913"/>
              <a:ext cx="4803775" cy="2265362"/>
            </a:xfrm>
            <a:prstGeom prst="line">
              <a:avLst/>
            </a:prstGeom>
          </p:spPr>
          <p:style>
            <a:lnRef idx="2">
              <a:schemeClr val="accent3"/>
            </a:lnRef>
            <a:fillRef idx="0">
              <a:schemeClr val="accent3"/>
            </a:fillRef>
            <a:effectRef idx="1">
              <a:schemeClr val="accent3"/>
            </a:effectRef>
            <a:fontRef idx="minor">
              <a:schemeClr val="tx1"/>
            </a:fontRef>
          </p:style>
        </p:cxnSp>
        <p:cxnSp>
          <p:nvCxnSpPr>
            <p:cNvPr id="100" name="Straight Connector 99"/>
            <p:cNvCxnSpPr>
              <a:stCxn id="19" idx="3"/>
              <a:endCxn id="25" idx="1"/>
            </p:cNvCxnSpPr>
            <p:nvPr/>
          </p:nvCxnSpPr>
          <p:spPr>
            <a:xfrm flipV="1">
              <a:off x="1749425" y="4471988"/>
              <a:ext cx="4803775" cy="1431925"/>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1066800" y="128826"/>
            <a:ext cx="8001000" cy="861774"/>
          </a:xfrm>
          <a:prstGeom prst="rect">
            <a:avLst/>
          </a:prstGeom>
          <a:noFill/>
        </p:spPr>
        <p:txBody>
          <a:bodyPr wrap="square" rtlCol="0">
            <a:spAutoFit/>
          </a:bodyPr>
          <a:lstStyle/>
          <a:p>
            <a:r>
              <a:rPr lang="en-US" sz="5000" dirty="0" smtClean="0">
                <a:solidFill>
                  <a:srgbClr val="00B0F0"/>
                </a:solidFill>
              </a:rPr>
              <a:t>This Bi-Partite Observable</a:t>
            </a:r>
            <a:endParaRPr lang="en-US" sz="5000" dirty="0">
              <a:solidFill>
                <a:srgbClr val="00B0F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9"/>
          <p:cNvGrpSpPr/>
          <p:nvPr/>
        </p:nvGrpSpPr>
        <p:grpSpPr>
          <a:xfrm>
            <a:off x="1524000" y="990600"/>
            <a:ext cx="1905000" cy="2362200"/>
            <a:chOff x="-5562600" y="-571500"/>
            <a:chExt cx="4800600" cy="6667500"/>
          </a:xfrm>
        </p:grpSpPr>
        <p:pic>
          <p:nvPicPr>
            <p:cNvPr id="67" name="Picture 66"/>
            <p:cNvPicPr>
              <a:picLocks noChangeAspect="1" noChangeArrowheads="1"/>
            </p:cNvPicPr>
            <p:nvPr/>
          </p:nvPicPr>
          <p:blipFill>
            <a:blip r:embed="rId2" cstate="email"/>
            <a:srcRect/>
            <a:stretch>
              <a:fillRect/>
            </a:stretch>
          </p:blipFill>
          <p:spPr bwMode="auto">
            <a:xfrm>
              <a:off x="-1533525" y="1181100"/>
              <a:ext cx="476250" cy="476250"/>
            </a:xfrm>
            <a:prstGeom prst="rect">
              <a:avLst/>
            </a:prstGeom>
            <a:noFill/>
            <a:ln w="9525">
              <a:noFill/>
              <a:miter lim="800000"/>
              <a:headEnd/>
              <a:tailEnd/>
            </a:ln>
          </p:spPr>
        </p:pic>
        <p:pic>
          <p:nvPicPr>
            <p:cNvPr id="68" name="Picture 67"/>
            <p:cNvPicPr>
              <a:picLocks noChangeAspect="1" noChangeArrowheads="1"/>
            </p:cNvPicPr>
            <p:nvPr/>
          </p:nvPicPr>
          <p:blipFill>
            <a:blip r:embed="rId3" cstate="email"/>
            <a:srcRect/>
            <a:stretch>
              <a:fillRect/>
            </a:stretch>
          </p:blipFill>
          <p:spPr bwMode="auto">
            <a:xfrm>
              <a:off x="-1714500" y="344488"/>
              <a:ext cx="838200" cy="838200"/>
            </a:xfrm>
            <a:prstGeom prst="rect">
              <a:avLst/>
            </a:prstGeom>
            <a:noFill/>
            <a:ln w="9525">
              <a:noFill/>
              <a:miter lim="800000"/>
              <a:headEnd/>
              <a:tailEnd/>
            </a:ln>
          </p:spPr>
        </p:pic>
        <p:pic>
          <p:nvPicPr>
            <p:cNvPr id="69" name="Picture 68"/>
            <p:cNvPicPr>
              <a:picLocks noChangeAspect="1" noChangeArrowheads="1"/>
            </p:cNvPicPr>
            <p:nvPr/>
          </p:nvPicPr>
          <p:blipFill>
            <a:blip r:embed="rId4" cstate="email"/>
            <a:srcRect/>
            <a:stretch>
              <a:fillRect/>
            </a:stretch>
          </p:blipFill>
          <p:spPr bwMode="auto">
            <a:xfrm>
              <a:off x="-1828800" y="-571500"/>
              <a:ext cx="1066800" cy="1066800"/>
            </a:xfrm>
            <a:prstGeom prst="rect">
              <a:avLst/>
            </a:prstGeom>
            <a:noFill/>
            <a:ln w="9525">
              <a:noFill/>
              <a:miter lim="800000"/>
              <a:headEnd/>
              <a:tailEnd/>
            </a:ln>
          </p:spPr>
        </p:pic>
        <p:pic>
          <p:nvPicPr>
            <p:cNvPr id="70" name="Picture 69"/>
            <p:cNvPicPr>
              <a:picLocks noChangeAspect="1" noChangeArrowheads="1"/>
            </p:cNvPicPr>
            <p:nvPr/>
          </p:nvPicPr>
          <p:blipFill>
            <a:blip r:embed="rId5" cstate="email"/>
            <a:srcRect/>
            <a:stretch>
              <a:fillRect/>
            </a:stretch>
          </p:blipFill>
          <p:spPr bwMode="auto">
            <a:xfrm>
              <a:off x="-1533525" y="2933700"/>
              <a:ext cx="476250" cy="476250"/>
            </a:xfrm>
            <a:prstGeom prst="rect">
              <a:avLst/>
            </a:prstGeom>
            <a:noFill/>
            <a:ln w="9525">
              <a:noFill/>
              <a:miter lim="800000"/>
              <a:headEnd/>
              <a:tailEnd/>
            </a:ln>
          </p:spPr>
        </p:pic>
        <p:pic>
          <p:nvPicPr>
            <p:cNvPr id="71" name="Picture 70"/>
            <p:cNvPicPr>
              <a:picLocks noChangeAspect="1" noChangeArrowheads="1"/>
            </p:cNvPicPr>
            <p:nvPr/>
          </p:nvPicPr>
          <p:blipFill>
            <a:blip r:embed="rId6" cstate="email"/>
            <a:srcRect/>
            <a:stretch>
              <a:fillRect/>
            </a:stretch>
          </p:blipFill>
          <p:spPr bwMode="auto">
            <a:xfrm>
              <a:off x="-1533525" y="5619750"/>
              <a:ext cx="476250" cy="476250"/>
            </a:xfrm>
            <a:prstGeom prst="rect">
              <a:avLst/>
            </a:prstGeom>
            <a:noFill/>
            <a:ln w="9525">
              <a:noFill/>
              <a:miter lim="800000"/>
              <a:headEnd/>
              <a:tailEnd/>
            </a:ln>
          </p:spPr>
        </p:pic>
        <p:pic>
          <p:nvPicPr>
            <p:cNvPr id="72" name="Picture 71"/>
            <p:cNvPicPr>
              <a:picLocks noChangeAspect="1" noChangeArrowheads="1"/>
            </p:cNvPicPr>
            <p:nvPr/>
          </p:nvPicPr>
          <p:blipFill>
            <a:blip r:embed="rId7" cstate="email"/>
            <a:srcRect/>
            <a:stretch>
              <a:fillRect/>
            </a:stretch>
          </p:blipFill>
          <p:spPr bwMode="auto">
            <a:xfrm>
              <a:off x="-1533525" y="2476500"/>
              <a:ext cx="476250" cy="476250"/>
            </a:xfrm>
            <a:prstGeom prst="rect">
              <a:avLst/>
            </a:prstGeom>
            <a:noFill/>
            <a:ln w="9525">
              <a:noFill/>
              <a:miter lim="800000"/>
              <a:headEnd/>
              <a:tailEnd/>
            </a:ln>
          </p:spPr>
        </p:pic>
        <p:pic>
          <p:nvPicPr>
            <p:cNvPr id="73" name="Picture 10"/>
            <p:cNvPicPr>
              <a:picLocks noChangeAspect="1" noChangeArrowheads="1"/>
            </p:cNvPicPr>
            <p:nvPr/>
          </p:nvPicPr>
          <p:blipFill>
            <a:blip r:embed="rId8" cstate="email"/>
            <a:srcRect/>
            <a:stretch>
              <a:fillRect/>
            </a:stretch>
          </p:blipFill>
          <p:spPr bwMode="auto">
            <a:xfrm>
              <a:off x="-1714500" y="1682750"/>
              <a:ext cx="838200" cy="838200"/>
            </a:xfrm>
            <a:prstGeom prst="rect">
              <a:avLst/>
            </a:prstGeom>
            <a:noFill/>
            <a:ln w="9525">
              <a:noFill/>
              <a:miter lim="800000"/>
              <a:headEnd/>
              <a:tailEnd/>
            </a:ln>
          </p:spPr>
        </p:pic>
        <p:pic>
          <p:nvPicPr>
            <p:cNvPr id="74" name="Picture 11"/>
            <p:cNvPicPr>
              <a:picLocks noChangeAspect="1" noChangeArrowheads="1"/>
            </p:cNvPicPr>
            <p:nvPr/>
          </p:nvPicPr>
          <p:blipFill>
            <a:blip r:embed="rId9" cstate="email"/>
            <a:srcRect/>
            <a:stretch>
              <a:fillRect/>
            </a:stretch>
          </p:blipFill>
          <p:spPr bwMode="auto">
            <a:xfrm>
              <a:off x="-1643062" y="3967163"/>
              <a:ext cx="695325" cy="695325"/>
            </a:xfrm>
            <a:prstGeom prst="rect">
              <a:avLst/>
            </a:prstGeom>
            <a:noFill/>
            <a:ln w="9525">
              <a:noFill/>
              <a:miter lim="800000"/>
              <a:headEnd/>
              <a:tailEnd/>
            </a:ln>
          </p:spPr>
        </p:pic>
        <p:pic>
          <p:nvPicPr>
            <p:cNvPr id="75" name="Picture 12"/>
            <p:cNvPicPr>
              <a:picLocks noChangeAspect="1" noChangeArrowheads="1"/>
            </p:cNvPicPr>
            <p:nvPr/>
          </p:nvPicPr>
          <p:blipFill>
            <a:blip r:embed="rId10" cstate="email"/>
            <a:srcRect/>
            <a:stretch>
              <a:fillRect/>
            </a:stretch>
          </p:blipFill>
          <p:spPr bwMode="auto">
            <a:xfrm>
              <a:off x="-1681162" y="3346450"/>
              <a:ext cx="771525" cy="771525"/>
            </a:xfrm>
            <a:prstGeom prst="rect">
              <a:avLst/>
            </a:prstGeom>
            <a:noFill/>
            <a:ln w="9525">
              <a:noFill/>
              <a:miter lim="800000"/>
              <a:headEnd/>
              <a:tailEnd/>
            </a:ln>
          </p:spPr>
        </p:pic>
        <p:pic>
          <p:nvPicPr>
            <p:cNvPr id="76" name="Picture 15"/>
            <p:cNvPicPr>
              <a:picLocks noChangeAspect="1" noChangeArrowheads="1"/>
            </p:cNvPicPr>
            <p:nvPr/>
          </p:nvPicPr>
          <p:blipFill>
            <a:blip r:embed="rId11" cstate="email"/>
            <a:srcRect/>
            <a:stretch>
              <a:fillRect/>
            </a:stretch>
          </p:blipFill>
          <p:spPr bwMode="auto">
            <a:xfrm>
              <a:off x="-1685925" y="4857750"/>
              <a:ext cx="781050" cy="781050"/>
            </a:xfrm>
            <a:prstGeom prst="rect">
              <a:avLst/>
            </a:prstGeom>
            <a:noFill/>
            <a:ln w="9525">
              <a:noFill/>
              <a:miter lim="800000"/>
              <a:headEnd/>
              <a:tailEnd/>
            </a:ln>
          </p:spPr>
        </p:pic>
        <p:pic>
          <p:nvPicPr>
            <p:cNvPr id="77" name="Picture 5"/>
            <p:cNvPicPr>
              <a:picLocks noChangeAspect="1" noChangeArrowheads="1"/>
            </p:cNvPicPr>
            <p:nvPr/>
          </p:nvPicPr>
          <p:blipFill>
            <a:blip r:embed="rId12" cstate="email"/>
            <a:srcRect/>
            <a:stretch>
              <a:fillRect/>
            </a:stretch>
          </p:blipFill>
          <p:spPr bwMode="auto">
            <a:xfrm>
              <a:off x="-5486400" y="2133600"/>
              <a:ext cx="1444625" cy="1444625"/>
            </a:xfrm>
            <a:prstGeom prst="rect">
              <a:avLst/>
            </a:prstGeom>
            <a:noFill/>
            <a:ln w="9525">
              <a:noFill/>
              <a:miter lim="800000"/>
              <a:headEnd/>
              <a:tailEnd/>
            </a:ln>
          </p:spPr>
        </p:pic>
        <p:pic>
          <p:nvPicPr>
            <p:cNvPr id="78" name="Picture 6"/>
            <p:cNvPicPr>
              <a:picLocks noChangeAspect="1" noChangeArrowheads="1"/>
            </p:cNvPicPr>
            <p:nvPr/>
          </p:nvPicPr>
          <p:blipFill>
            <a:blip r:embed="rId13" cstate="email"/>
            <a:srcRect/>
            <a:stretch>
              <a:fillRect/>
            </a:stretch>
          </p:blipFill>
          <p:spPr bwMode="auto">
            <a:xfrm>
              <a:off x="-5562600" y="4419600"/>
              <a:ext cx="1444625" cy="1444625"/>
            </a:xfrm>
            <a:prstGeom prst="rect">
              <a:avLst/>
            </a:prstGeom>
            <a:noFill/>
            <a:ln w="9525">
              <a:noFill/>
              <a:miter lim="800000"/>
              <a:headEnd/>
              <a:tailEnd/>
            </a:ln>
          </p:spPr>
        </p:pic>
        <p:pic>
          <p:nvPicPr>
            <p:cNvPr id="79" name="Picture 8"/>
            <p:cNvPicPr>
              <a:picLocks noChangeAspect="1" noChangeArrowheads="1"/>
            </p:cNvPicPr>
            <p:nvPr/>
          </p:nvPicPr>
          <p:blipFill>
            <a:blip r:embed="rId14" cstate="email"/>
            <a:srcRect/>
            <a:stretch>
              <a:fillRect/>
            </a:stretch>
          </p:blipFill>
          <p:spPr bwMode="auto">
            <a:xfrm>
              <a:off x="-5562600" y="-228600"/>
              <a:ext cx="1524000" cy="1444625"/>
            </a:xfrm>
            <a:prstGeom prst="rect">
              <a:avLst/>
            </a:prstGeom>
            <a:noFill/>
            <a:ln w="9525">
              <a:noFill/>
              <a:miter lim="800000"/>
              <a:headEnd/>
              <a:tailEnd/>
            </a:ln>
          </p:spPr>
        </p:pic>
        <p:cxnSp>
          <p:nvCxnSpPr>
            <p:cNvPr id="80" name="Straight Connector 79"/>
            <p:cNvCxnSpPr/>
            <p:nvPr/>
          </p:nvCxnSpPr>
          <p:spPr bwMode="auto">
            <a:xfrm flipV="1">
              <a:off x="-4038600" y="-38100"/>
              <a:ext cx="2209800" cy="531813"/>
            </a:xfrm>
            <a:prstGeom prst="line">
              <a:avLst/>
            </a:prstGeom>
          </p:spPr>
          <p:style>
            <a:lnRef idx="2">
              <a:schemeClr val="accent2"/>
            </a:lnRef>
            <a:fillRef idx="0">
              <a:schemeClr val="accent2"/>
            </a:fillRef>
            <a:effectRef idx="1">
              <a:schemeClr val="accent2"/>
            </a:effectRef>
            <a:fontRef idx="minor">
              <a:schemeClr val="tx1"/>
            </a:fontRef>
          </p:style>
        </p:cxnSp>
        <p:cxnSp>
          <p:nvCxnSpPr>
            <p:cNvPr id="81" name="Straight Connector 80"/>
            <p:cNvCxnSpPr/>
            <p:nvPr/>
          </p:nvCxnSpPr>
          <p:spPr bwMode="auto">
            <a:xfrm>
              <a:off x="-4038600" y="493713"/>
              <a:ext cx="2324100" cy="269875"/>
            </a:xfrm>
            <a:prstGeom prst="line">
              <a:avLst/>
            </a:prstGeom>
          </p:spPr>
          <p:style>
            <a:lnRef idx="2">
              <a:schemeClr val="accent2"/>
            </a:lnRef>
            <a:fillRef idx="0">
              <a:schemeClr val="accent2"/>
            </a:fillRef>
            <a:effectRef idx="1">
              <a:schemeClr val="accent2"/>
            </a:effectRef>
            <a:fontRef idx="minor">
              <a:schemeClr val="tx1"/>
            </a:fontRef>
          </p:style>
        </p:cxnSp>
        <p:cxnSp>
          <p:nvCxnSpPr>
            <p:cNvPr id="82" name="Straight Connector 81"/>
            <p:cNvCxnSpPr/>
            <p:nvPr/>
          </p:nvCxnSpPr>
          <p:spPr bwMode="auto">
            <a:xfrm>
              <a:off x="-4038600" y="493713"/>
              <a:ext cx="2324100" cy="1608137"/>
            </a:xfrm>
            <a:prstGeom prst="line">
              <a:avLst/>
            </a:prstGeom>
          </p:spPr>
          <p:style>
            <a:lnRef idx="2">
              <a:schemeClr val="accent2"/>
            </a:lnRef>
            <a:fillRef idx="0">
              <a:schemeClr val="accent2"/>
            </a:fillRef>
            <a:effectRef idx="1">
              <a:schemeClr val="accent2"/>
            </a:effectRef>
            <a:fontRef idx="minor">
              <a:schemeClr val="tx1"/>
            </a:fontRef>
          </p:style>
        </p:cxnSp>
        <p:cxnSp>
          <p:nvCxnSpPr>
            <p:cNvPr id="83" name="Straight Connector 82"/>
            <p:cNvCxnSpPr/>
            <p:nvPr/>
          </p:nvCxnSpPr>
          <p:spPr bwMode="auto">
            <a:xfrm>
              <a:off x="-4038600" y="493713"/>
              <a:ext cx="2514600" cy="2554287"/>
            </a:xfrm>
            <a:prstGeom prst="line">
              <a:avLst/>
            </a:prstGeom>
          </p:spPr>
          <p:style>
            <a:lnRef idx="2">
              <a:schemeClr val="accent2"/>
            </a:lnRef>
            <a:fillRef idx="0">
              <a:schemeClr val="accent2"/>
            </a:fillRef>
            <a:effectRef idx="1">
              <a:schemeClr val="accent2"/>
            </a:effectRef>
            <a:fontRef idx="minor">
              <a:schemeClr val="tx1"/>
            </a:fontRef>
          </p:style>
        </p:cxnSp>
        <p:cxnSp>
          <p:nvCxnSpPr>
            <p:cNvPr id="84" name="Straight Connector 83"/>
            <p:cNvCxnSpPr/>
            <p:nvPr/>
          </p:nvCxnSpPr>
          <p:spPr bwMode="auto">
            <a:xfrm>
              <a:off x="-4038600" y="493713"/>
              <a:ext cx="2395538" cy="3821112"/>
            </a:xfrm>
            <a:prstGeom prst="line">
              <a:avLst/>
            </a:prstGeom>
          </p:spPr>
          <p:style>
            <a:lnRef idx="2">
              <a:schemeClr val="accent2"/>
            </a:lnRef>
            <a:fillRef idx="0">
              <a:schemeClr val="accent2"/>
            </a:fillRef>
            <a:effectRef idx="1">
              <a:schemeClr val="accent2"/>
            </a:effectRef>
            <a:fontRef idx="minor">
              <a:schemeClr val="tx1"/>
            </a:fontRef>
          </p:style>
        </p:cxnSp>
        <p:cxnSp>
          <p:nvCxnSpPr>
            <p:cNvPr id="85" name="Straight Connector 84"/>
            <p:cNvCxnSpPr/>
            <p:nvPr/>
          </p:nvCxnSpPr>
          <p:spPr bwMode="auto">
            <a:xfrm>
              <a:off x="-4038600" y="493713"/>
              <a:ext cx="2362200" cy="4535487"/>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bwMode="auto">
            <a:xfrm>
              <a:off x="-4038600" y="493713"/>
              <a:ext cx="2505075" cy="5364162"/>
            </a:xfrm>
            <a:prstGeom prst="line">
              <a:avLst/>
            </a:prstGeom>
          </p:spPr>
          <p:style>
            <a:lnRef idx="2">
              <a:schemeClr val="accent2"/>
            </a:lnRef>
            <a:fillRef idx="0">
              <a:schemeClr val="accent2"/>
            </a:fillRef>
            <a:effectRef idx="1">
              <a:schemeClr val="accent2"/>
            </a:effectRef>
            <a:fontRef idx="minor">
              <a:schemeClr val="tx1"/>
            </a:fontRef>
          </p:style>
        </p:cxnSp>
        <p:cxnSp>
          <p:nvCxnSpPr>
            <p:cNvPr id="87" name="Straight Connector 86"/>
            <p:cNvCxnSpPr/>
            <p:nvPr/>
          </p:nvCxnSpPr>
          <p:spPr bwMode="auto">
            <a:xfrm>
              <a:off x="-4038600" y="493713"/>
              <a:ext cx="2505075" cy="925512"/>
            </a:xfrm>
            <a:prstGeom prst="line">
              <a:avLst/>
            </a:prstGeom>
          </p:spPr>
          <p:style>
            <a:lnRef idx="2">
              <a:schemeClr val="accent2"/>
            </a:lnRef>
            <a:fillRef idx="0">
              <a:schemeClr val="accent2"/>
            </a:fillRef>
            <a:effectRef idx="1">
              <a:schemeClr val="accent2"/>
            </a:effectRef>
            <a:fontRef idx="minor">
              <a:schemeClr val="tx1"/>
            </a:fontRef>
          </p:style>
        </p:cxnSp>
        <p:cxnSp>
          <p:nvCxnSpPr>
            <p:cNvPr id="88" name="Straight Connector 87"/>
            <p:cNvCxnSpPr/>
            <p:nvPr/>
          </p:nvCxnSpPr>
          <p:spPr bwMode="auto">
            <a:xfrm>
              <a:off x="-4038600" y="493713"/>
              <a:ext cx="2357438" cy="32385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9" name="Straight Connector 88"/>
            <p:cNvCxnSpPr/>
            <p:nvPr/>
          </p:nvCxnSpPr>
          <p:spPr bwMode="auto">
            <a:xfrm>
              <a:off x="-4038600" y="493713"/>
              <a:ext cx="2505075" cy="2220912"/>
            </a:xfrm>
            <a:prstGeom prst="line">
              <a:avLst/>
            </a:prstGeom>
          </p:spPr>
          <p:style>
            <a:lnRef idx="2">
              <a:schemeClr val="accent2"/>
            </a:lnRef>
            <a:fillRef idx="0">
              <a:schemeClr val="accent2"/>
            </a:fillRef>
            <a:effectRef idx="1">
              <a:schemeClr val="accent2"/>
            </a:effectRef>
            <a:fontRef idx="minor">
              <a:schemeClr val="tx1"/>
            </a:fontRef>
          </p:style>
        </p:cxnSp>
        <p:cxnSp>
          <p:nvCxnSpPr>
            <p:cNvPr id="90" name="Straight Connector 89"/>
            <p:cNvCxnSpPr/>
            <p:nvPr/>
          </p:nvCxnSpPr>
          <p:spPr bwMode="auto">
            <a:xfrm flipV="1">
              <a:off x="-4041775" y="763588"/>
              <a:ext cx="2327275" cy="2092325"/>
            </a:xfrm>
            <a:prstGeom prst="line">
              <a:avLst/>
            </a:prstGeom>
          </p:spPr>
          <p:style>
            <a:lnRef idx="2">
              <a:schemeClr val="accent3"/>
            </a:lnRef>
            <a:fillRef idx="0">
              <a:schemeClr val="accent3"/>
            </a:fillRef>
            <a:effectRef idx="1">
              <a:schemeClr val="accent3"/>
            </a:effectRef>
            <a:fontRef idx="minor">
              <a:schemeClr val="tx1"/>
            </a:fontRef>
          </p:style>
        </p:cxnSp>
        <p:cxnSp>
          <p:nvCxnSpPr>
            <p:cNvPr id="91" name="Straight Connector 90"/>
            <p:cNvCxnSpPr/>
            <p:nvPr/>
          </p:nvCxnSpPr>
          <p:spPr bwMode="auto">
            <a:xfrm flipV="1">
              <a:off x="-4041775" y="2714625"/>
              <a:ext cx="2508250" cy="141288"/>
            </a:xfrm>
            <a:prstGeom prst="line">
              <a:avLst/>
            </a:prstGeom>
          </p:spPr>
          <p:style>
            <a:lnRef idx="2">
              <a:schemeClr val="accent3"/>
            </a:lnRef>
            <a:fillRef idx="0">
              <a:schemeClr val="accent3"/>
            </a:fillRef>
            <a:effectRef idx="1">
              <a:schemeClr val="accent3"/>
            </a:effectRef>
            <a:fontRef idx="minor">
              <a:schemeClr val="tx1"/>
            </a:fontRef>
          </p:style>
        </p:cxnSp>
        <p:cxnSp>
          <p:nvCxnSpPr>
            <p:cNvPr id="92" name="Straight Connector 91"/>
            <p:cNvCxnSpPr/>
            <p:nvPr/>
          </p:nvCxnSpPr>
          <p:spPr bwMode="auto">
            <a:xfrm>
              <a:off x="-4041775" y="2855913"/>
              <a:ext cx="2398713" cy="1458912"/>
            </a:xfrm>
            <a:prstGeom prst="line">
              <a:avLst/>
            </a:prstGeom>
          </p:spPr>
          <p:style>
            <a:lnRef idx="2">
              <a:schemeClr val="accent3"/>
            </a:lnRef>
            <a:fillRef idx="0">
              <a:schemeClr val="accent3"/>
            </a:fillRef>
            <a:effectRef idx="1">
              <a:schemeClr val="accent3"/>
            </a:effectRef>
            <a:fontRef idx="minor">
              <a:schemeClr val="tx1"/>
            </a:fontRef>
          </p:style>
        </p:cxnSp>
        <p:cxnSp>
          <p:nvCxnSpPr>
            <p:cNvPr id="93" name="Straight Connector 92"/>
            <p:cNvCxnSpPr/>
            <p:nvPr/>
          </p:nvCxnSpPr>
          <p:spPr bwMode="auto">
            <a:xfrm flipV="1">
              <a:off x="-4041775" y="-38100"/>
              <a:ext cx="2212975" cy="2894013"/>
            </a:xfrm>
            <a:prstGeom prst="line">
              <a:avLst/>
            </a:prstGeom>
          </p:spPr>
          <p:style>
            <a:lnRef idx="2">
              <a:schemeClr val="accent3"/>
            </a:lnRef>
            <a:fillRef idx="0">
              <a:schemeClr val="accent3"/>
            </a:fillRef>
            <a:effectRef idx="1">
              <a:schemeClr val="accent3"/>
            </a:effectRef>
            <a:fontRef idx="minor">
              <a:schemeClr val="tx1"/>
            </a:fontRef>
          </p:style>
        </p:cxnSp>
        <p:cxnSp>
          <p:nvCxnSpPr>
            <p:cNvPr id="94" name="Straight Connector 93"/>
            <p:cNvCxnSpPr/>
            <p:nvPr/>
          </p:nvCxnSpPr>
          <p:spPr bwMode="auto">
            <a:xfrm flipV="1">
              <a:off x="-4041775" y="1419225"/>
              <a:ext cx="2508250" cy="1436688"/>
            </a:xfrm>
            <a:prstGeom prst="line">
              <a:avLst/>
            </a:prstGeom>
          </p:spPr>
          <p:style>
            <a:lnRef idx="2">
              <a:schemeClr val="accent3"/>
            </a:lnRef>
            <a:fillRef idx="0">
              <a:schemeClr val="accent3"/>
            </a:fillRef>
            <a:effectRef idx="1">
              <a:schemeClr val="accent3"/>
            </a:effectRef>
            <a:fontRef idx="minor">
              <a:schemeClr val="tx1"/>
            </a:fontRef>
          </p:style>
        </p:cxnSp>
        <p:cxnSp>
          <p:nvCxnSpPr>
            <p:cNvPr id="95" name="Straight Connector 94"/>
            <p:cNvCxnSpPr/>
            <p:nvPr/>
          </p:nvCxnSpPr>
          <p:spPr bwMode="auto">
            <a:xfrm>
              <a:off x="-4041775" y="2855913"/>
              <a:ext cx="2365375" cy="2173287"/>
            </a:xfrm>
            <a:prstGeom prst="line">
              <a:avLst/>
            </a:prstGeom>
          </p:spPr>
          <p:style>
            <a:lnRef idx="2">
              <a:schemeClr val="accent3"/>
            </a:lnRef>
            <a:fillRef idx="0">
              <a:schemeClr val="accent3"/>
            </a:fillRef>
            <a:effectRef idx="1">
              <a:schemeClr val="accent3"/>
            </a:effectRef>
            <a:fontRef idx="minor">
              <a:schemeClr val="tx1"/>
            </a:fontRef>
          </p:style>
        </p:cxnSp>
        <p:cxnSp>
          <p:nvCxnSpPr>
            <p:cNvPr id="96" name="Straight Connector 95"/>
            <p:cNvCxnSpPr/>
            <p:nvPr/>
          </p:nvCxnSpPr>
          <p:spPr bwMode="auto">
            <a:xfrm>
              <a:off x="-4041775" y="2855913"/>
              <a:ext cx="2508250" cy="3001962"/>
            </a:xfrm>
            <a:prstGeom prst="line">
              <a:avLst/>
            </a:prstGeom>
          </p:spPr>
          <p:style>
            <a:lnRef idx="2">
              <a:schemeClr val="accent3"/>
            </a:lnRef>
            <a:fillRef idx="0">
              <a:schemeClr val="accent3"/>
            </a:fillRef>
            <a:effectRef idx="1">
              <a:schemeClr val="accent3"/>
            </a:effectRef>
            <a:fontRef idx="minor">
              <a:schemeClr val="tx1"/>
            </a:fontRef>
          </p:style>
        </p:cxnSp>
        <p:cxnSp>
          <p:nvCxnSpPr>
            <p:cNvPr id="97" name="Straight Connector 96"/>
            <p:cNvCxnSpPr/>
            <p:nvPr/>
          </p:nvCxnSpPr>
          <p:spPr bwMode="auto">
            <a:xfrm flipV="1">
              <a:off x="-4117975" y="1419225"/>
              <a:ext cx="2584450" cy="3722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bwMode="auto">
            <a:xfrm flipV="1">
              <a:off x="-4117975" y="763588"/>
              <a:ext cx="2403475" cy="4378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bwMode="auto">
            <a:xfrm flipV="1">
              <a:off x="-4117975" y="5029200"/>
              <a:ext cx="2441575" cy="11271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137"/>
          <p:cNvGrpSpPr/>
          <p:nvPr/>
        </p:nvGrpSpPr>
        <p:grpSpPr>
          <a:xfrm>
            <a:off x="5562600" y="914400"/>
            <a:ext cx="1981200" cy="2514600"/>
            <a:chOff x="4191000" y="342900"/>
            <a:chExt cx="4800600" cy="6667500"/>
          </a:xfrm>
        </p:grpSpPr>
        <p:pic>
          <p:nvPicPr>
            <p:cNvPr id="101" name="Picture 100"/>
            <p:cNvPicPr>
              <a:picLocks noChangeAspect="1" noChangeArrowheads="1"/>
            </p:cNvPicPr>
            <p:nvPr/>
          </p:nvPicPr>
          <p:blipFill>
            <a:blip r:embed="rId15" cstate="email"/>
            <a:srcRect/>
            <a:stretch>
              <a:fillRect/>
            </a:stretch>
          </p:blipFill>
          <p:spPr bwMode="auto">
            <a:xfrm>
              <a:off x="4486275" y="2095500"/>
              <a:ext cx="476250" cy="476250"/>
            </a:xfrm>
            <a:prstGeom prst="rect">
              <a:avLst/>
            </a:prstGeom>
            <a:noFill/>
            <a:ln w="9525">
              <a:noFill/>
              <a:miter lim="800000"/>
              <a:headEnd/>
              <a:tailEnd/>
            </a:ln>
          </p:spPr>
        </p:pic>
        <p:pic>
          <p:nvPicPr>
            <p:cNvPr id="102" name="Picture 101"/>
            <p:cNvPicPr>
              <a:picLocks noChangeAspect="1" noChangeArrowheads="1"/>
            </p:cNvPicPr>
            <p:nvPr/>
          </p:nvPicPr>
          <p:blipFill>
            <a:blip r:embed="rId16" cstate="email"/>
            <a:srcRect/>
            <a:stretch>
              <a:fillRect/>
            </a:stretch>
          </p:blipFill>
          <p:spPr bwMode="auto">
            <a:xfrm>
              <a:off x="4305300" y="1258888"/>
              <a:ext cx="838200" cy="838200"/>
            </a:xfrm>
            <a:prstGeom prst="rect">
              <a:avLst/>
            </a:prstGeom>
            <a:noFill/>
            <a:ln w="9525">
              <a:noFill/>
              <a:miter lim="800000"/>
              <a:headEnd/>
              <a:tailEnd/>
            </a:ln>
          </p:spPr>
        </p:pic>
        <p:pic>
          <p:nvPicPr>
            <p:cNvPr id="103" name="Picture 102"/>
            <p:cNvPicPr>
              <a:picLocks noChangeAspect="1" noChangeArrowheads="1"/>
            </p:cNvPicPr>
            <p:nvPr/>
          </p:nvPicPr>
          <p:blipFill>
            <a:blip r:embed="rId17" cstate="email"/>
            <a:srcRect/>
            <a:stretch>
              <a:fillRect/>
            </a:stretch>
          </p:blipFill>
          <p:spPr bwMode="auto">
            <a:xfrm>
              <a:off x="4191000" y="342900"/>
              <a:ext cx="1066800" cy="1066800"/>
            </a:xfrm>
            <a:prstGeom prst="rect">
              <a:avLst/>
            </a:prstGeom>
            <a:noFill/>
            <a:ln w="9525">
              <a:noFill/>
              <a:miter lim="800000"/>
              <a:headEnd/>
              <a:tailEnd/>
            </a:ln>
          </p:spPr>
        </p:pic>
        <p:pic>
          <p:nvPicPr>
            <p:cNvPr id="104" name="Picture 103"/>
            <p:cNvPicPr>
              <a:picLocks noChangeAspect="1" noChangeArrowheads="1"/>
            </p:cNvPicPr>
            <p:nvPr/>
          </p:nvPicPr>
          <p:blipFill>
            <a:blip r:embed="rId18" cstate="email"/>
            <a:srcRect/>
            <a:stretch>
              <a:fillRect/>
            </a:stretch>
          </p:blipFill>
          <p:spPr bwMode="auto">
            <a:xfrm>
              <a:off x="4486275" y="3848100"/>
              <a:ext cx="476250" cy="476250"/>
            </a:xfrm>
            <a:prstGeom prst="rect">
              <a:avLst/>
            </a:prstGeom>
            <a:noFill/>
            <a:ln w="9525">
              <a:noFill/>
              <a:miter lim="800000"/>
              <a:headEnd/>
              <a:tailEnd/>
            </a:ln>
          </p:spPr>
        </p:pic>
        <p:pic>
          <p:nvPicPr>
            <p:cNvPr id="105" name="Picture 104"/>
            <p:cNvPicPr>
              <a:picLocks noChangeAspect="1" noChangeArrowheads="1"/>
            </p:cNvPicPr>
            <p:nvPr/>
          </p:nvPicPr>
          <p:blipFill>
            <a:blip r:embed="rId19" cstate="email"/>
            <a:srcRect/>
            <a:stretch>
              <a:fillRect/>
            </a:stretch>
          </p:blipFill>
          <p:spPr bwMode="auto">
            <a:xfrm>
              <a:off x="4486275" y="6534150"/>
              <a:ext cx="476250" cy="476250"/>
            </a:xfrm>
            <a:prstGeom prst="rect">
              <a:avLst/>
            </a:prstGeom>
            <a:noFill/>
            <a:ln w="9525">
              <a:noFill/>
              <a:miter lim="800000"/>
              <a:headEnd/>
              <a:tailEnd/>
            </a:ln>
          </p:spPr>
        </p:pic>
        <p:pic>
          <p:nvPicPr>
            <p:cNvPr id="106" name="Picture 105"/>
            <p:cNvPicPr>
              <a:picLocks noChangeAspect="1" noChangeArrowheads="1"/>
            </p:cNvPicPr>
            <p:nvPr/>
          </p:nvPicPr>
          <p:blipFill>
            <a:blip r:embed="rId20" cstate="email"/>
            <a:srcRect/>
            <a:stretch>
              <a:fillRect/>
            </a:stretch>
          </p:blipFill>
          <p:spPr bwMode="auto">
            <a:xfrm>
              <a:off x="4486275" y="3390900"/>
              <a:ext cx="476250" cy="476250"/>
            </a:xfrm>
            <a:prstGeom prst="rect">
              <a:avLst/>
            </a:prstGeom>
            <a:noFill/>
            <a:ln w="9525">
              <a:noFill/>
              <a:miter lim="800000"/>
              <a:headEnd/>
              <a:tailEnd/>
            </a:ln>
          </p:spPr>
        </p:pic>
        <p:pic>
          <p:nvPicPr>
            <p:cNvPr id="107" name="Picture 10"/>
            <p:cNvPicPr>
              <a:picLocks noChangeAspect="1" noChangeArrowheads="1"/>
            </p:cNvPicPr>
            <p:nvPr/>
          </p:nvPicPr>
          <p:blipFill>
            <a:blip r:embed="rId21" cstate="email"/>
            <a:srcRect/>
            <a:stretch>
              <a:fillRect/>
            </a:stretch>
          </p:blipFill>
          <p:spPr bwMode="auto">
            <a:xfrm>
              <a:off x="4305300" y="2597150"/>
              <a:ext cx="838200" cy="838200"/>
            </a:xfrm>
            <a:prstGeom prst="rect">
              <a:avLst/>
            </a:prstGeom>
            <a:noFill/>
            <a:ln w="9525">
              <a:noFill/>
              <a:miter lim="800000"/>
              <a:headEnd/>
              <a:tailEnd/>
            </a:ln>
          </p:spPr>
        </p:pic>
        <p:pic>
          <p:nvPicPr>
            <p:cNvPr id="108" name="Picture 11"/>
            <p:cNvPicPr>
              <a:picLocks noChangeAspect="1" noChangeArrowheads="1"/>
            </p:cNvPicPr>
            <p:nvPr/>
          </p:nvPicPr>
          <p:blipFill>
            <a:blip r:embed="rId22" cstate="email"/>
            <a:srcRect/>
            <a:stretch>
              <a:fillRect/>
            </a:stretch>
          </p:blipFill>
          <p:spPr bwMode="auto">
            <a:xfrm>
              <a:off x="4376738" y="4881563"/>
              <a:ext cx="695325" cy="695325"/>
            </a:xfrm>
            <a:prstGeom prst="rect">
              <a:avLst/>
            </a:prstGeom>
            <a:noFill/>
            <a:ln w="9525">
              <a:noFill/>
              <a:miter lim="800000"/>
              <a:headEnd/>
              <a:tailEnd/>
            </a:ln>
          </p:spPr>
        </p:pic>
        <p:pic>
          <p:nvPicPr>
            <p:cNvPr id="109" name="Picture 12"/>
            <p:cNvPicPr>
              <a:picLocks noChangeAspect="1" noChangeArrowheads="1"/>
            </p:cNvPicPr>
            <p:nvPr/>
          </p:nvPicPr>
          <p:blipFill>
            <a:blip r:embed="rId23" cstate="email"/>
            <a:srcRect/>
            <a:stretch>
              <a:fillRect/>
            </a:stretch>
          </p:blipFill>
          <p:spPr bwMode="auto">
            <a:xfrm>
              <a:off x="4338638" y="4260850"/>
              <a:ext cx="771525" cy="771525"/>
            </a:xfrm>
            <a:prstGeom prst="rect">
              <a:avLst/>
            </a:prstGeom>
            <a:noFill/>
            <a:ln w="9525">
              <a:noFill/>
              <a:miter lim="800000"/>
              <a:headEnd/>
              <a:tailEnd/>
            </a:ln>
          </p:spPr>
        </p:pic>
        <p:pic>
          <p:nvPicPr>
            <p:cNvPr id="110" name="Picture 15"/>
            <p:cNvPicPr>
              <a:picLocks noChangeAspect="1" noChangeArrowheads="1"/>
            </p:cNvPicPr>
            <p:nvPr/>
          </p:nvPicPr>
          <p:blipFill>
            <a:blip r:embed="rId24" cstate="email"/>
            <a:srcRect/>
            <a:stretch>
              <a:fillRect/>
            </a:stretch>
          </p:blipFill>
          <p:spPr bwMode="auto">
            <a:xfrm>
              <a:off x="4333875" y="5772150"/>
              <a:ext cx="781050" cy="781050"/>
            </a:xfrm>
            <a:prstGeom prst="rect">
              <a:avLst/>
            </a:prstGeom>
            <a:noFill/>
            <a:ln w="9525">
              <a:noFill/>
              <a:miter lim="800000"/>
              <a:headEnd/>
              <a:tailEnd/>
            </a:ln>
          </p:spPr>
        </p:pic>
        <p:pic>
          <p:nvPicPr>
            <p:cNvPr id="111" name="Picture 2"/>
            <p:cNvPicPr>
              <a:picLocks noChangeAspect="1" noChangeArrowheads="1"/>
            </p:cNvPicPr>
            <p:nvPr/>
          </p:nvPicPr>
          <p:blipFill>
            <a:blip r:embed="rId25" cstate="email"/>
            <a:srcRect/>
            <a:stretch>
              <a:fillRect/>
            </a:stretch>
          </p:blipFill>
          <p:spPr bwMode="auto">
            <a:xfrm>
              <a:off x="6553200" y="2057400"/>
              <a:ext cx="2408238" cy="1828800"/>
            </a:xfrm>
            <a:prstGeom prst="rect">
              <a:avLst/>
            </a:prstGeom>
            <a:noFill/>
            <a:ln w="9525">
              <a:noFill/>
              <a:miter lim="800000"/>
              <a:headEnd/>
              <a:tailEnd/>
            </a:ln>
          </p:spPr>
        </p:pic>
        <p:pic>
          <p:nvPicPr>
            <p:cNvPr id="112" name="Picture 2"/>
            <p:cNvPicPr>
              <a:picLocks noChangeAspect="1" noChangeArrowheads="1"/>
            </p:cNvPicPr>
            <p:nvPr/>
          </p:nvPicPr>
          <p:blipFill>
            <a:blip r:embed="rId26" cstate="email"/>
            <a:srcRect/>
            <a:stretch>
              <a:fillRect/>
            </a:stretch>
          </p:blipFill>
          <p:spPr bwMode="auto">
            <a:xfrm>
              <a:off x="6505575" y="838200"/>
              <a:ext cx="2333625" cy="1016000"/>
            </a:xfrm>
            <a:prstGeom prst="rect">
              <a:avLst/>
            </a:prstGeom>
            <a:noFill/>
            <a:ln w="9525">
              <a:noFill/>
              <a:miter lim="800000"/>
              <a:headEnd/>
              <a:tailEnd/>
            </a:ln>
          </p:spPr>
        </p:pic>
        <p:pic>
          <p:nvPicPr>
            <p:cNvPr id="113" name="Picture 14"/>
            <p:cNvPicPr>
              <a:picLocks noChangeAspect="1" noChangeArrowheads="1"/>
            </p:cNvPicPr>
            <p:nvPr/>
          </p:nvPicPr>
          <p:blipFill>
            <a:blip r:embed="rId27" cstate="email"/>
            <a:srcRect/>
            <a:stretch>
              <a:fillRect/>
            </a:stretch>
          </p:blipFill>
          <p:spPr bwMode="auto">
            <a:xfrm>
              <a:off x="6705600" y="3962400"/>
              <a:ext cx="2286000" cy="1322388"/>
            </a:xfrm>
            <a:prstGeom prst="rect">
              <a:avLst/>
            </a:prstGeom>
            <a:noFill/>
            <a:ln w="9525">
              <a:noFill/>
              <a:miter lim="800000"/>
              <a:headEnd/>
              <a:tailEnd/>
            </a:ln>
          </p:spPr>
        </p:pic>
        <p:pic>
          <p:nvPicPr>
            <p:cNvPr id="114" name="Picture 18"/>
            <p:cNvPicPr>
              <a:picLocks noChangeAspect="1" noChangeArrowheads="1"/>
            </p:cNvPicPr>
            <p:nvPr/>
          </p:nvPicPr>
          <p:blipFill>
            <a:blip r:embed="rId28" cstate="email"/>
            <a:srcRect/>
            <a:stretch>
              <a:fillRect/>
            </a:stretch>
          </p:blipFill>
          <p:spPr bwMode="auto">
            <a:xfrm>
              <a:off x="6781800" y="5410200"/>
              <a:ext cx="1828800" cy="1249363"/>
            </a:xfrm>
            <a:prstGeom prst="rect">
              <a:avLst/>
            </a:prstGeom>
            <a:noFill/>
            <a:ln w="9525">
              <a:noFill/>
              <a:miter lim="800000"/>
              <a:headEnd/>
              <a:tailEnd/>
            </a:ln>
          </p:spPr>
        </p:pic>
        <p:cxnSp>
          <p:nvCxnSpPr>
            <p:cNvPr id="115" name="Straight Connector 114"/>
            <p:cNvCxnSpPr/>
            <p:nvPr/>
          </p:nvCxnSpPr>
          <p:spPr bwMode="auto">
            <a:xfrm>
              <a:off x="5257800" y="762000"/>
              <a:ext cx="1247775" cy="584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Straight Connector 115"/>
            <p:cNvCxnSpPr/>
            <p:nvPr/>
          </p:nvCxnSpPr>
          <p:spPr bwMode="auto">
            <a:xfrm flipV="1">
              <a:off x="5143500" y="1346200"/>
              <a:ext cx="1362075" cy="3317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7" name="Straight Connector 116"/>
            <p:cNvCxnSpPr/>
            <p:nvPr/>
          </p:nvCxnSpPr>
          <p:spPr bwMode="auto">
            <a:xfrm flipV="1">
              <a:off x="5143500" y="1346200"/>
              <a:ext cx="1362075" cy="167005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8" name="Straight Connector 117"/>
            <p:cNvCxnSpPr/>
            <p:nvPr/>
          </p:nvCxnSpPr>
          <p:spPr bwMode="auto">
            <a:xfrm flipV="1">
              <a:off x="4962525" y="1346200"/>
              <a:ext cx="1543050" cy="27400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19" name="Straight Connector 118"/>
            <p:cNvCxnSpPr/>
            <p:nvPr/>
          </p:nvCxnSpPr>
          <p:spPr bwMode="auto">
            <a:xfrm flipV="1">
              <a:off x="5072063" y="1346200"/>
              <a:ext cx="1433512" cy="3883025"/>
            </a:xfrm>
            <a:prstGeom prst="line">
              <a:avLst/>
            </a:prstGeom>
          </p:spPr>
          <p:style>
            <a:lnRef idx="2">
              <a:schemeClr val="accent2"/>
            </a:lnRef>
            <a:fillRef idx="0">
              <a:schemeClr val="accent2"/>
            </a:fillRef>
            <a:effectRef idx="1">
              <a:schemeClr val="accent2"/>
            </a:effectRef>
            <a:fontRef idx="minor">
              <a:schemeClr val="tx1"/>
            </a:fontRef>
          </p:style>
        </p:cxnSp>
        <p:cxnSp>
          <p:nvCxnSpPr>
            <p:cNvPr id="120" name="Straight Connector 119"/>
            <p:cNvCxnSpPr/>
            <p:nvPr/>
          </p:nvCxnSpPr>
          <p:spPr bwMode="auto">
            <a:xfrm flipV="1">
              <a:off x="5110163" y="1346200"/>
              <a:ext cx="1395412" cy="3300413"/>
            </a:xfrm>
            <a:prstGeom prst="line">
              <a:avLst/>
            </a:prstGeom>
          </p:spPr>
          <p:style>
            <a:lnRef idx="2">
              <a:schemeClr val="accent2"/>
            </a:lnRef>
            <a:fillRef idx="0">
              <a:schemeClr val="accent2"/>
            </a:fillRef>
            <a:effectRef idx="1">
              <a:schemeClr val="accent2"/>
            </a:effectRef>
            <a:fontRef idx="minor">
              <a:schemeClr val="tx1"/>
            </a:fontRef>
          </p:style>
        </p:cxnSp>
        <p:cxnSp>
          <p:nvCxnSpPr>
            <p:cNvPr id="121" name="Straight Connector 120"/>
            <p:cNvCxnSpPr/>
            <p:nvPr/>
          </p:nvCxnSpPr>
          <p:spPr bwMode="auto">
            <a:xfrm rot="5400000" flipH="1" flipV="1">
              <a:off x="3506788" y="2868612"/>
              <a:ext cx="4521200" cy="1476375"/>
            </a:xfrm>
            <a:prstGeom prst="line">
              <a:avLst/>
            </a:prstGeom>
          </p:spPr>
          <p:style>
            <a:lnRef idx="2">
              <a:schemeClr val="accent2"/>
            </a:lnRef>
            <a:fillRef idx="0">
              <a:schemeClr val="accent2"/>
            </a:fillRef>
            <a:effectRef idx="1">
              <a:schemeClr val="accent2"/>
            </a:effectRef>
            <a:fontRef idx="minor">
              <a:schemeClr val="tx1"/>
            </a:fontRef>
          </p:style>
        </p:cxnSp>
        <p:cxnSp>
          <p:nvCxnSpPr>
            <p:cNvPr id="122" name="Straight Connector 121"/>
            <p:cNvCxnSpPr/>
            <p:nvPr/>
          </p:nvCxnSpPr>
          <p:spPr bwMode="auto">
            <a:xfrm flipV="1">
              <a:off x="4962525" y="1346200"/>
              <a:ext cx="1543050" cy="5426075"/>
            </a:xfrm>
            <a:prstGeom prst="line">
              <a:avLst/>
            </a:prstGeom>
          </p:spPr>
          <p:style>
            <a:lnRef idx="2">
              <a:schemeClr val="accent2"/>
            </a:lnRef>
            <a:fillRef idx="0">
              <a:schemeClr val="accent2"/>
            </a:fillRef>
            <a:effectRef idx="1">
              <a:schemeClr val="accent2"/>
            </a:effectRef>
            <a:fontRef idx="minor">
              <a:schemeClr val="tx1"/>
            </a:fontRef>
          </p:style>
        </p:cxnSp>
        <p:cxnSp>
          <p:nvCxnSpPr>
            <p:cNvPr id="123" name="Straight Connector 122"/>
            <p:cNvCxnSpPr/>
            <p:nvPr/>
          </p:nvCxnSpPr>
          <p:spPr bwMode="auto">
            <a:xfrm>
              <a:off x="4962525" y="2333625"/>
              <a:ext cx="1590675" cy="638175"/>
            </a:xfrm>
            <a:prstGeom prst="line">
              <a:avLst/>
            </a:prstGeom>
          </p:spPr>
          <p:style>
            <a:lnRef idx="2">
              <a:schemeClr val="accent3"/>
            </a:lnRef>
            <a:fillRef idx="0">
              <a:schemeClr val="accent3"/>
            </a:fillRef>
            <a:effectRef idx="1">
              <a:schemeClr val="accent3"/>
            </a:effectRef>
            <a:fontRef idx="minor">
              <a:schemeClr val="tx1"/>
            </a:fontRef>
          </p:style>
        </p:cxnSp>
        <p:cxnSp>
          <p:nvCxnSpPr>
            <p:cNvPr id="124" name="Straight Connector 123"/>
            <p:cNvCxnSpPr/>
            <p:nvPr/>
          </p:nvCxnSpPr>
          <p:spPr bwMode="auto">
            <a:xfrm rot="5400000" flipH="1" flipV="1">
              <a:off x="4343400" y="3657600"/>
              <a:ext cx="2895600" cy="1524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5" name="Straight Connector 124"/>
            <p:cNvCxnSpPr/>
            <p:nvPr/>
          </p:nvCxnSpPr>
          <p:spPr bwMode="auto">
            <a:xfrm rot="16200000" flipH="1">
              <a:off x="4800600" y="1219200"/>
              <a:ext cx="2209800" cy="1295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6" name="Straight Connector 125"/>
            <p:cNvCxnSpPr/>
            <p:nvPr/>
          </p:nvCxnSpPr>
          <p:spPr bwMode="auto">
            <a:xfrm>
              <a:off x="5143500" y="1677988"/>
              <a:ext cx="1409700" cy="1293812"/>
            </a:xfrm>
            <a:prstGeom prst="line">
              <a:avLst/>
            </a:prstGeom>
          </p:spPr>
          <p:style>
            <a:lnRef idx="2">
              <a:schemeClr val="accent3"/>
            </a:lnRef>
            <a:fillRef idx="0">
              <a:schemeClr val="accent3"/>
            </a:fillRef>
            <a:effectRef idx="1">
              <a:schemeClr val="accent3"/>
            </a:effectRef>
            <a:fontRef idx="minor">
              <a:schemeClr val="tx1"/>
            </a:fontRef>
          </p:style>
        </p:cxnSp>
        <p:cxnSp>
          <p:nvCxnSpPr>
            <p:cNvPr id="127" name="Straight Connector 126"/>
            <p:cNvCxnSpPr/>
            <p:nvPr/>
          </p:nvCxnSpPr>
          <p:spPr bwMode="auto">
            <a:xfrm flipV="1">
              <a:off x="5110163" y="2971800"/>
              <a:ext cx="1443037" cy="1674813"/>
            </a:xfrm>
            <a:prstGeom prst="line">
              <a:avLst/>
            </a:prstGeom>
          </p:spPr>
          <p:style>
            <a:lnRef idx="2">
              <a:schemeClr val="accent3"/>
            </a:lnRef>
            <a:fillRef idx="0">
              <a:schemeClr val="accent3"/>
            </a:fillRef>
            <a:effectRef idx="1">
              <a:schemeClr val="accent3"/>
            </a:effectRef>
            <a:fontRef idx="minor">
              <a:schemeClr val="tx1"/>
            </a:fontRef>
          </p:style>
        </p:cxnSp>
        <p:cxnSp>
          <p:nvCxnSpPr>
            <p:cNvPr id="128" name="Straight Connector 127"/>
            <p:cNvCxnSpPr/>
            <p:nvPr/>
          </p:nvCxnSpPr>
          <p:spPr bwMode="auto">
            <a:xfrm flipV="1">
              <a:off x="4962525" y="2971800"/>
              <a:ext cx="1590675" cy="3800475"/>
            </a:xfrm>
            <a:prstGeom prst="line">
              <a:avLst/>
            </a:prstGeom>
          </p:spPr>
          <p:style>
            <a:lnRef idx="2">
              <a:schemeClr val="accent3"/>
            </a:lnRef>
            <a:fillRef idx="0">
              <a:schemeClr val="accent3"/>
            </a:fillRef>
            <a:effectRef idx="1">
              <a:schemeClr val="accent3"/>
            </a:effectRef>
            <a:fontRef idx="minor">
              <a:schemeClr val="tx1"/>
            </a:fontRef>
          </p:style>
        </p:cxnSp>
        <p:cxnSp>
          <p:nvCxnSpPr>
            <p:cNvPr id="129" name="Straight Connector 128"/>
            <p:cNvCxnSpPr/>
            <p:nvPr/>
          </p:nvCxnSpPr>
          <p:spPr bwMode="auto">
            <a:xfrm flipV="1">
              <a:off x="4962525" y="2971800"/>
              <a:ext cx="1590675" cy="657225"/>
            </a:xfrm>
            <a:prstGeom prst="line">
              <a:avLst/>
            </a:prstGeom>
          </p:spPr>
          <p:style>
            <a:lnRef idx="2">
              <a:schemeClr val="accent3"/>
            </a:lnRef>
            <a:fillRef idx="0">
              <a:schemeClr val="accent3"/>
            </a:fillRef>
            <a:effectRef idx="1">
              <a:schemeClr val="accent3"/>
            </a:effectRef>
            <a:fontRef idx="minor">
              <a:schemeClr val="tx1"/>
            </a:fontRef>
          </p:style>
        </p:cxnSp>
        <p:cxnSp>
          <p:nvCxnSpPr>
            <p:cNvPr id="130" name="Straight Connector 129"/>
            <p:cNvCxnSpPr/>
            <p:nvPr/>
          </p:nvCxnSpPr>
          <p:spPr bwMode="auto">
            <a:xfrm>
              <a:off x="5143500" y="1677988"/>
              <a:ext cx="2095500" cy="30464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bwMode="auto">
            <a:xfrm>
              <a:off x="4962525" y="2333625"/>
              <a:ext cx="2276475" cy="2390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bwMode="auto">
            <a:xfrm flipV="1">
              <a:off x="5029200" y="4724400"/>
              <a:ext cx="2209800" cy="1143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bwMode="auto">
            <a:xfrm>
              <a:off x="5029200" y="5867400"/>
              <a:ext cx="1752600" cy="168275"/>
            </a:xfrm>
            <a:prstGeom prst="line">
              <a:avLst/>
            </a:prstGeom>
          </p:spPr>
          <p:style>
            <a:lnRef idx="2">
              <a:schemeClr val="accent6"/>
            </a:lnRef>
            <a:fillRef idx="0">
              <a:schemeClr val="accent6"/>
            </a:fillRef>
            <a:effectRef idx="1">
              <a:schemeClr val="accent6"/>
            </a:effectRef>
            <a:fontRef idx="minor">
              <a:schemeClr val="tx1"/>
            </a:fontRef>
          </p:style>
        </p:cxnSp>
        <p:cxnSp>
          <p:nvCxnSpPr>
            <p:cNvPr id="134" name="Straight Connector 133"/>
            <p:cNvCxnSpPr/>
            <p:nvPr/>
          </p:nvCxnSpPr>
          <p:spPr bwMode="auto">
            <a:xfrm rot="10800000">
              <a:off x="4962525" y="2333625"/>
              <a:ext cx="1819275" cy="370205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5" name="Straight Connector 134"/>
            <p:cNvCxnSpPr/>
            <p:nvPr/>
          </p:nvCxnSpPr>
          <p:spPr bwMode="auto">
            <a:xfrm rot="10800000" flipV="1">
              <a:off x="4962525" y="6035675"/>
              <a:ext cx="1819275" cy="736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6" name="Straight Connector 135"/>
            <p:cNvCxnSpPr/>
            <p:nvPr/>
          </p:nvCxnSpPr>
          <p:spPr bwMode="auto">
            <a:xfrm rot="10800000">
              <a:off x="5110163" y="4646613"/>
              <a:ext cx="1671637" cy="1389062"/>
            </a:xfrm>
            <a:prstGeom prst="line">
              <a:avLst/>
            </a:prstGeom>
          </p:spPr>
          <p:style>
            <a:lnRef idx="2">
              <a:schemeClr val="accent6"/>
            </a:lnRef>
            <a:fillRef idx="0">
              <a:schemeClr val="accent6"/>
            </a:fillRef>
            <a:effectRef idx="1">
              <a:schemeClr val="accent6"/>
            </a:effectRef>
            <a:fontRef idx="minor">
              <a:schemeClr val="tx1"/>
            </a:fontRef>
          </p:style>
        </p:cxnSp>
        <p:cxnSp>
          <p:nvCxnSpPr>
            <p:cNvPr id="137" name="Straight Connector 136"/>
            <p:cNvCxnSpPr/>
            <p:nvPr/>
          </p:nvCxnSpPr>
          <p:spPr bwMode="auto">
            <a:xfrm rot="10800000">
              <a:off x="4962525" y="4086225"/>
              <a:ext cx="1819275" cy="194945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 name="Group 18"/>
          <p:cNvGrpSpPr>
            <a:grpSpLocks/>
          </p:cNvGrpSpPr>
          <p:nvPr/>
        </p:nvGrpSpPr>
        <p:grpSpPr bwMode="auto">
          <a:xfrm>
            <a:off x="3048000" y="3432175"/>
            <a:ext cx="3048000" cy="2663825"/>
            <a:chOff x="304800" y="533400"/>
            <a:chExt cx="8534400" cy="6092825"/>
          </a:xfrm>
        </p:grpSpPr>
        <p:pic>
          <p:nvPicPr>
            <p:cNvPr id="202" name="Picture 5"/>
            <p:cNvPicPr>
              <a:picLocks noChangeAspect="1" noChangeArrowheads="1"/>
            </p:cNvPicPr>
            <p:nvPr/>
          </p:nvPicPr>
          <p:blipFill>
            <a:blip r:embed="rId29" cstate="email"/>
            <a:srcRect/>
            <a:stretch>
              <a:fillRect/>
            </a:stretch>
          </p:blipFill>
          <p:spPr bwMode="auto">
            <a:xfrm>
              <a:off x="381000" y="2895600"/>
              <a:ext cx="1444625" cy="1444625"/>
            </a:xfrm>
            <a:prstGeom prst="rect">
              <a:avLst/>
            </a:prstGeom>
            <a:noFill/>
            <a:ln w="9525">
              <a:noFill/>
              <a:miter lim="800000"/>
              <a:headEnd/>
              <a:tailEnd/>
            </a:ln>
          </p:spPr>
        </p:pic>
        <p:pic>
          <p:nvPicPr>
            <p:cNvPr id="203" name="Picture 6"/>
            <p:cNvPicPr>
              <a:picLocks noChangeAspect="1" noChangeArrowheads="1"/>
            </p:cNvPicPr>
            <p:nvPr/>
          </p:nvPicPr>
          <p:blipFill>
            <a:blip r:embed="rId30" cstate="email"/>
            <a:srcRect/>
            <a:stretch>
              <a:fillRect/>
            </a:stretch>
          </p:blipFill>
          <p:spPr bwMode="auto">
            <a:xfrm>
              <a:off x="304800" y="5181600"/>
              <a:ext cx="1444625" cy="1444625"/>
            </a:xfrm>
            <a:prstGeom prst="rect">
              <a:avLst/>
            </a:prstGeom>
            <a:noFill/>
            <a:ln w="9525">
              <a:noFill/>
              <a:miter lim="800000"/>
              <a:headEnd/>
              <a:tailEnd/>
            </a:ln>
          </p:spPr>
        </p:pic>
        <p:pic>
          <p:nvPicPr>
            <p:cNvPr id="204" name="Picture 8"/>
            <p:cNvPicPr>
              <a:picLocks noChangeAspect="1" noChangeArrowheads="1"/>
            </p:cNvPicPr>
            <p:nvPr/>
          </p:nvPicPr>
          <p:blipFill>
            <a:blip r:embed="rId31" cstate="email"/>
            <a:srcRect/>
            <a:stretch>
              <a:fillRect/>
            </a:stretch>
          </p:blipFill>
          <p:spPr bwMode="auto">
            <a:xfrm>
              <a:off x="304800" y="533400"/>
              <a:ext cx="1524000" cy="1444625"/>
            </a:xfrm>
            <a:prstGeom prst="rect">
              <a:avLst/>
            </a:prstGeom>
            <a:noFill/>
            <a:ln w="9525">
              <a:noFill/>
              <a:miter lim="800000"/>
              <a:headEnd/>
              <a:tailEnd/>
            </a:ln>
          </p:spPr>
        </p:pic>
        <p:pic>
          <p:nvPicPr>
            <p:cNvPr id="205" name="Picture 2"/>
            <p:cNvPicPr>
              <a:picLocks noChangeAspect="1" noChangeArrowheads="1"/>
            </p:cNvPicPr>
            <p:nvPr/>
          </p:nvPicPr>
          <p:blipFill>
            <a:blip r:embed="rId32" cstate="email"/>
            <a:srcRect/>
            <a:stretch>
              <a:fillRect/>
            </a:stretch>
          </p:blipFill>
          <p:spPr bwMode="auto">
            <a:xfrm>
              <a:off x="6400800" y="1905000"/>
              <a:ext cx="2408238" cy="1828800"/>
            </a:xfrm>
            <a:prstGeom prst="rect">
              <a:avLst/>
            </a:prstGeom>
            <a:noFill/>
            <a:ln w="9525">
              <a:noFill/>
              <a:miter lim="800000"/>
              <a:headEnd/>
              <a:tailEnd/>
            </a:ln>
          </p:spPr>
        </p:pic>
        <p:pic>
          <p:nvPicPr>
            <p:cNvPr id="206" name="Picture 2"/>
            <p:cNvPicPr>
              <a:picLocks noChangeAspect="1" noChangeArrowheads="1"/>
            </p:cNvPicPr>
            <p:nvPr/>
          </p:nvPicPr>
          <p:blipFill>
            <a:blip r:embed="rId33" cstate="email"/>
            <a:srcRect/>
            <a:stretch>
              <a:fillRect/>
            </a:stretch>
          </p:blipFill>
          <p:spPr bwMode="auto">
            <a:xfrm>
              <a:off x="6353175" y="685800"/>
              <a:ext cx="2333625" cy="1016000"/>
            </a:xfrm>
            <a:prstGeom prst="rect">
              <a:avLst/>
            </a:prstGeom>
            <a:noFill/>
            <a:ln w="9525">
              <a:noFill/>
              <a:miter lim="800000"/>
              <a:headEnd/>
              <a:tailEnd/>
            </a:ln>
          </p:spPr>
        </p:pic>
        <p:pic>
          <p:nvPicPr>
            <p:cNvPr id="207" name="Picture 14"/>
            <p:cNvPicPr>
              <a:picLocks noChangeAspect="1" noChangeArrowheads="1"/>
            </p:cNvPicPr>
            <p:nvPr/>
          </p:nvPicPr>
          <p:blipFill>
            <a:blip r:embed="rId34" cstate="email"/>
            <a:srcRect/>
            <a:stretch>
              <a:fillRect/>
            </a:stretch>
          </p:blipFill>
          <p:spPr bwMode="auto">
            <a:xfrm>
              <a:off x="6553200" y="3810000"/>
              <a:ext cx="2286000" cy="1322388"/>
            </a:xfrm>
            <a:prstGeom prst="rect">
              <a:avLst/>
            </a:prstGeom>
            <a:noFill/>
            <a:ln w="9525">
              <a:noFill/>
              <a:miter lim="800000"/>
              <a:headEnd/>
              <a:tailEnd/>
            </a:ln>
          </p:spPr>
        </p:pic>
        <p:pic>
          <p:nvPicPr>
            <p:cNvPr id="208" name="Picture 18"/>
            <p:cNvPicPr>
              <a:picLocks noChangeAspect="1" noChangeArrowheads="1"/>
            </p:cNvPicPr>
            <p:nvPr/>
          </p:nvPicPr>
          <p:blipFill>
            <a:blip r:embed="rId35" cstate="email"/>
            <a:srcRect/>
            <a:stretch>
              <a:fillRect/>
            </a:stretch>
          </p:blipFill>
          <p:spPr bwMode="auto">
            <a:xfrm>
              <a:off x="6629400" y="5257800"/>
              <a:ext cx="1828800" cy="1249363"/>
            </a:xfrm>
            <a:prstGeom prst="rect">
              <a:avLst/>
            </a:prstGeom>
            <a:noFill/>
            <a:ln w="9525">
              <a:noFill/>
              <a:miter lim="800000"/>
              <a:headEnd/>
              <a:tailEnd/>
            </a:ln>
          </p:spPr>
        </p:pic>
        <p:cxnSp>
          <p:nvCxnSpPr>
            <p:cNvPr id="209" name="Straight Connector 208"/>
            <p:cNvCxnSpPr/>
            <p:nvPr/>
          </p:nvCxnSpPr>
          <p:spPr>
            <a:xfrm flipV="1">
              <a:off x="1828042" y="1193917"/>
              <a:ext cx="4524613" cy="62786"/>
            </a:xfrm>
            <a:prstGeom prst="line">
              <a:avLst/>
            </a:prstGeom>
          </p:spPr>
          <p:style>
            <a:lnRef idx="2">
              <a:schemeClr val="accent2"/>
            </a:lnRef>
            <a:fillRef idx="0">
              <a:schemeClr val="accent2"/>
            </a:fillRef>
            <a:effectRef idx="1">
              <a:schemeClr val="accent2"/>
            </a:effectRef>
            <a:fontRef idx="minor">
              <a:schemeClr val="tx1"/>
            </a:fontRef>
          </p:style>
        </p:cxnSp>
        <p:cxnSp>
          <p:nvCxnSpPr>
            <p:cNvPr id="210" name="Straight Connector 209"/>
            <p:cNvCxnSpPr/>
            <p:nvPr/>
          </p:nvCxnSpPr>
          <p:spPr>
            <a:xfrm>
              <a:off x="1828042" y="1256703"/>
              <a:ext cx="4572380" cy="1562134"/>
            </a:xfrm>
            <a:prstGeom prst="line">
              <a:avLst/>
            </a:prstGeom>
          </p:spPr>
          <p:style>
            <a:lnRef idx="2">
              <a:schemeClr val="accent2"/>
            </a:lnRef>
            <a:fillRef idx="0">
              <a:schemeClr val="accent2"/>
            </a:fillRef>
            <a:effectRef idx="1">
              <a:schemeClr val="accent2"/>
            </a:effectRef>
            <a:fontRef idx="minor">
              <a:schemeClr val="tx1"/>
            </a:fontRef>
          </p:style>
        </p:cxnSp>
        <p:cxnSp>
          <p:nvCxnSpPr>
            <p:cNvPr id="211" name="Straight Connector 210"/>
            <p:cNvCxnSpPr/>
            <p:nvPr/>
          </p:nvCxnSpPr>
          <p:spPr>
            <a:xfrm>
              <a:off x="1828042" y="1256703"/>
              <a:ext cx="4726296" cy="3214681"/>
            </a:xfrm>
            <a:prstGeom prst="line">
              <a:avLst/>
            </a:prstGeom>
          </p:spPr>
          <p:style>
            <a:lnRef idx="2">
              <a:schemeClr val="accent2"/>
            </a:lnRef>
            <a:fillRef idx="0">
              <a:schemeClr val="accent2"/>
            </a:fillRef>
            <a:effectRef idx="1">
              <a:schemeClr val="accent2"/>
            </a:effectRef>
            <a:fontRef idx="minor">
              <a:schemeClr val="tx1"/>
            </a:fontRef>
          </p:style>
        </p:cxnSp>
        <p:cxnSp>
          <p:nvCxnSpPr>
            <p:cNvPr id="212" name="Straight Connector 211"/>
            <p:cNvCxnSpPr/>
            <p:nvPr/>
          </p:nvCxnSpPr>
          <p:spPr>
            <a:xfrm>
              <a:off x="1828042" y="1256703"/>
              <a:ext cx="4800601" cy="4626127"/>
            </a:xfrm>
            <a:prstGeom prst="line">
              <a:avLst/>
            </a:prstGeom>
          </p:spPr>
          <p:style>
            <a:lnRef idx="2">
              <a:schemeClr val="accent2"/>
            </a:lnRef>
            <a:fillRef idx="0">
              <a:schemeClr val="accent2"/>
            </a:fillRef>
            <a:effectRef idx="1">
              <a:schemeClr val="accent2"/>
            </a:effectRef>
            <a:fontRef idx="minor">
              <a:schemeClr val="tx1"/>
            </a:fontRef>
          </p:style>
        </p:cxnSp>
        <p:cxnSp>
          <p:nvCxnSpPr>
            <p:cNvPr id="213" name="Straight Connector 212"/>
            <p:cNvCxnSpPr/>
            <p:nvPr/>
          </p:nvCxnSpPr>
          <p:spPr>
            <a:xfrm flipV="1">
              <a:off x="1825389" y="2818837"/>
              <a:ext cx="4575033" cy="798647"/>
            </a:xfrm>
            <a:prstGeom prst="line">
              <a:avLst/>
            </a:prstGeom>
          </p:spPr>
          <p:style>
            <a:lnRef idx="2">
              <a:schemeClr val="accent3"/>
            </a:lnRef>
            <a:fillRef idx="0">
              <a:schemeClr val="accent3"/>
            </a:fillRef>
            <a:effectRef idx="1">
              <a:schemeClr val="accent3"/>
            </a:effectRef>
            <a:fontRef idx="minor">
              <a:schemeClr val="tx1"/>
            </a:fontRef>
          </p:style>
        </p:cxnSp>
        <p:cxnSp>
          <p:nvCxnSpPr>
            <p:cNvPr id="214" name="Straight Connector 213"/>
            <p:cNvCxnSpPr/>
            <p:nvPr/>
          </p:nvCxnSpPr>
          <p:spPr>
            <a:xfrm>
              <a:off x="1825389" y="3617485"/>
              <a:ext cx="4728949" cy="8539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5" name="Straight Connector 214"/>
            <p:cNvCxnSpPr/>
            <p:nvPr/>
          </p:nvCxnSpPr>
          <p:spPr>
            <a:xfrm>
              <a:off x="1825389" y="3617485"/>
              <a:ext cx="4803254" cy="2265345"/>
            </a:xfrm>
            <a:prstGeom prst="line">
              <a:avLst/>
            </a:prstGeom>
          </p:spPr>
          <p:style>
            <a:lnRef idx="2">
              <a:schemeClr val="accent3"/>
            </a:lnRef>
            <a:fillRef idx="0">
              <a:schemeClr val="accent3"/>
            </a:fillRef>
            <a:effectRef idx="1">
              <a:schemeClr val="accent3"/>
            </a:effectRef>
            <a:fontRef idx="minor">
              <a:schemeClr val="tx1"/>
            </a:fontRef>
          </p:style>
        </p:cxnSp>
        <p:cxnSp>
          <p:nvCxnSpPr>
            <p:cNvPr id="216" name="Straight Connector 215"/>
            <p:cNvCxnSpPr/>
            <p:nvPr/>
          </p:nvCxnSpPr>
          <p:spPr>
            <a:xfrm flipV="1">
              <a:off x="1748430" y="4471384"/>
              <a:ext cx="4805908" cy="143153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 name="Group 218"/>
          <p:cNvGrpSpPr/>
          <p:nvPr/>
        </p:nvGrpSpPr>
        <p:grpSpPr>
          <a:xfrm>
            <a:off x="3962400" y="1828800"/>
            <a:ext cx="762000" cy="762000"/>
            <a:chOff x="3886200" y="914400"/>
            <a:chExt cx="762000" cy="762000"/>
          </a:xfrm>
        </p:grpSpPr>
        <p:sp>
          <p:nvSpPr>
            <p:cNvPr id="217" name="Oval 216"/>
            <p:cNvSpPr/>
            <p:nvPr/>
          </p:nvSpPr>
          <p:spPr>
            <a:xfrm>
              <a:off x="3886200" y="9144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8" name="Oval 217"/>
            <p:cNvSpPr/>
            <p:nvPr/>
          </p:nvSpPr>
          <p:spPr>
            <a:xfrm>
              <a:off x="4191000" y="12192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6" name="Group 219"/>
          <p:cNvGrpSpPr/>
          <p:nvPr/>
        </p:nvGrpSpPr>
        <p:grpSpPr>
          <a:xfrm>
            <a:off x="990600" y="6172200"/>
            <a:ext cx="609600" cy="609600"/>
            <a:chOff x="3886200" y="914400"/>
            <a:chExt cx="762000" cy="762000"/>
          </a:xfrm>
        </p:grpSpPr>
        <p:sp>
          <p:nvSpPr>
            <p:cNvPr id="221" name="Oval 220"/>
            <p:cNvSpPr/>
            <p:nvPr/>
          </p:nvSpPr>
          <p:spPr>
            <a:xfrm>
              <a:off x="3886200" y="914400"/>
              <a:ext cx="7620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2" name="Oval 221"/>
            <p:cNvSpPr/>
            <p:nvPr/>
          </p:nvSpPr>
          <p:spPr>
            <a:xfrm>
              <a:off x="4191000" y="12192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23" name="TextBox 222"/>
          <p:cNvSpPr txBox="1"/>
          <p:nvPr/>
        </p:nvSpPr>
        <p:spPr>
          <a:xfrm>
            <a:off x="381000" y="1806714"/>
            <a:ext cx="11430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a:t>
            </a:r>
            <a:r>
              <a:rPr lang="en-US" sz="4000" baseline="-25000" dirty="0" err="1" smtClean="0">
                <a:latin typeface="Times New Roman" pitchFamily="18" charset="0"/>
                <a:cs typeface="Times New Roman" pitchFamily="18" charset="0"/>
              </a:rPr>
              <a:t>ca</a:t>
            </a:r>
            <a:endParaRPr lang="en-US" sz="4000" baseline="-25000" dirty="0">
              <a:latin typeface="Times New Roman" pitchFamily="18" charset="0"/>
              <a:cs typeface="Times New Roman" pitchFamily="18" charset="0"/>
            </a:endParaRPr>
          </a:p>
        </p:txBody>
      </p:sp>
      <p:sp>
        <p:nvSpPr>
          <p:cNvPr id="224" name="TextBox 223"/>
          <p:cNvSpPr txBox="1"/>
          <p:nvPr/>
        </p:nvSpPr>
        <p:spPr>
          <a:xfrm>
            <a:off x="7772400" y="1676400"/>
            <a:ext cx="11430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P</a:t>
            </a:r>
            <a:r>
              <a:rPr lang="en-US" sz="4000" baseline="-25000" dirty="0" err="1" smtClean="0">
                <a:latin typeface="Times New Roman" pitchFamily="18" charset="0"/>
                <a:cs typeface="Times New Roman" pitchFamily="18" charset="0"/>
              </a:rPr>
              <a:t>pa</a:t>
            </a:r>
            <a:endParaRPr lang="en-US" sz="4000" baseline="-25000" dirty="0">
              <a:latin typeface="Times New Roman" pitchFamily="18" charset="0"/>
              <a:cs typeface="Times New Roman" pitchFamily="18" charset="0"/>
            </a:endParaRPr>
          </a:p>
        </p:txBody>
      </p:sp>
      <p:sp>
        <p:nvSpPr>
          <p:cNvPr id="225" name="TextBox 224"/>
          <p:cNvSpPr txBox="1"/>
          <p:nvPr/>
        </p:nvSpPr>
        <p:spPr>
          <a:xfrm>
            <a:off x="1371600" y="4270375"/>
            <a:ext cx="11430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M</a:t>
            </a:r>
            <a:r>
              <a:rPr lang="en-US" sz="4000" baseline="-25000" dirty="0" err="1" smtClean="0">
                <a:latin typeface="Times New Roman" pitchFamily="18" charset="0"/>
                <a:cs typeface="Times New Roman" pitchFamily="18" charset="0"/>
              </a:rPr>
              <a:t>cp</a:t>
            </a:r>
            <a:endParaRPr lang="en-US" sz="4000" baseline="-25000" dirty="0">
              <a:latin typeface="Times New Roman" pitchFamily="18" charset="0"/>
              <a:cs typeface="Times New Roman" pitchFamily="18" charset="0"/>
            </a:endParaRPr>
          </a:p>
        </p:txBody>
      </p:sp>
      <p:sp>
        <p:nvSpPr>
          <p:cNvPr id="226" name="TextBox 225"/>
          <p:cNvSpPr txBox="1"/>
          <p:nvPr/>
        </p:nvSpPr>
        <p:spPr>
          <a:xfrm>
            <a:off x="1752600" y="6073914"/>
            <a:ext cx="6477000"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M</a:t>
            </a:r>
            <a:r>
              <a:rPr lang="en-US" sz="4000" baseline="-25000" dirty="0" err="1" smtClean="0">
                <a:latin typeface="Times New Roman" pitchFamily="18" charset="0"/>
                <a:cs typeface="Times New Roman" pitchFamily="18" charset="0"/>
              </a:rPr>
              <a:t>cp</a:t>
            </a:r>
            <a:r>
              <a:rPr lang="en-US" sz="4000" dirty="0" smtClean="0">
                <a:latin typeface="Times New Roman" pitchFamily="18" charset="0"/>
                <a:cs typeface="Times New Roman" pitchFamily="18" charset="0"/>
              </a:rPr>
              <a:t>=1 if </a:t>
            </a:r>
            <a:r>
              <a:rPr lang="en-US" sz="4000" dirty="0" err="1" smtClean="0">
                <a:latin typeface="Times New Roman" pitchFamily="18" charset="0"/>
                <a:cs typeface="Times New Roman" pitchFamily="18" charset="0"/>
              </a:rPr>
              <a:t>P</a:t>
            </a:r>
            <a:r>
              <a:rPr lang="en-US" sz="4000" baseline="-25000" dirty="0" err="1" smtClean="0">
                <a:latin typeface="Times New Roman" pitchFamily="18" charset="0"/>
                <a:cs typeface="Times New Roman" pitchFamily="18" charset="0"/>
              </a:rPr>
              <a:t>pa</a:t>
            </a:r>
            <a:r>
              <a:rPr lang="en-US" sz="4000" dirty="0" smtClean="0">
                <a:latin typeface="Times New Roman" pitchFamily="18" charset="0"/>
                <a:cs typeface="Times New Roman" pitchFamily="18" charset="0"/>
              </a:rPr>
              <a:t> is a subset of </a:t>
            </a:r>
            <a:r>
              <a:rPr lang="en-US" sz="4000" dirty="0" err="1" smtClean="0">
                <a:latin typeface="Times New Roman" pitchFamily="18" charset="0"/>
                <a:cs typeface="Times New Roman" pitchFamily="18" charset="0"/>
              </a:rPr>
              <a:t>C</a:t>
            </a:r>
            <a:r>
              <a:rPr lang="en-US" sz="4000" baseline="-25000" dirty="0" err="1" smtClean="0">
                <a:latin typeface="Times New Roman" pitchFamily="18" charset="0"/>
                <a:cs typeface="Times New Roman" pitchFamily="18" charset="0"/>
              </a:rPr>
              <a:t>ca</a:t>
            </a:r>
            <a:endParaRPr lang="en-US" sz="4000" baseline="-25000" dirty="0">
              <a:latin typeface="Times New Roman" pitchFamily="18" charset="0"/>
              <a:cs typeface="Times New Roman" pitchFamily="18" charset="0"/>
            </a:endParaRPr>
          </a:p>
        </p:txBody>
      </p:sp>
      <p:sp>
        <p:nvSpPr>
          <p:cNvPr id="100" name="TextBox 99"/>
          <p:cNvSpPr txBox="1"/>
          <p:nvPr/>
        </p:nvSpPr>
        <p:spPr>
          <a:xfrm>
            <a:off x="0" y="0"/>
            <a:ext cx="9144000" cy="861774"/>
          </a:xfrm>
          <a:prstGeom prst="rect">
            <a:avLst/>
          </a:prstGeom>
          <a:noFill/>
        </p:spPr>
        <p:txBody>
          <a:bodyPr wrap="square" rtlCol="0">
            <a:spAutoFit/>
          </a:bodyPr>
          <a:lstStyle/>
          <a:p>
            <a:pPr algn="ctr"/>
            <a:r>
              <a:rPr lang="en-US" sz="2500" b="1" dirty="0" smtClean="0"/>
              <a:t>The ROOT of the problem: connecting the structure of the  observable network with the structure of its primitive components</a:t>
            </a:r>
            <a:endParaRPr lang="en-US" sz="25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0" y="82550"/>
            <a:ext cx="2895600" cy="2355850"/>
            <a:chOff x="304800" y="190500"/>
            <a:chExt cx="8534400" cy="6667500"/>
          </a:xfrm>
        </p:grpSpPr>
        <p:pic>
          <p:nvPicPr>
            <p:cNvPr id="21528" name="Picture 3"/>
            <p:cNvPicPr>
              <a:picLocks noChangeAspect="1" noChangeArrowheads="1"/>
            </p:cNvPicPr>
            <p:nvPr/>
          </p:nvPicPr>
          <p:blipFill>
            <a:blip r:embed="rId2" cstate="email"/>
            <a:srcRect/>
            <a:stretch>
              <a:fillRect/>
            </a:stretch>
          </p:blipFill>
          <p:spPr bwMode="auto">
            <a:xfrm>
              <a:off x="4333875" y="1943100"/>
              <a:ext cx="476250" cy="476250"/>
            </a:xfrm>
            <a:prstGeom prst="rect">
              <a:avLst/>
            </a:prstGeom>
            <a:noFill/>
            <a:ln w="9525">
              <a:noFill/>
              <a:miter lim="800000"/>
              <a:headEnd/>
              <a:tailEnd/>
            </a:ln>
          </p:spPr>
        </p:pic>
        <p:pic>
          <p:nvPicPr>
            <p:cNvPr id="21529" name="Picture 4"/>
            <p:cNvPicPr>
              <a:picLocks noChangeAspect="1" noChangeArrowheads="1"/>
            </p:cNvPicPr>
            <p:nvPr/>
          </p:nvPicPr>
          <p:blipFill>
            <a:blip r:embed="rId3" cstate="email"/>
            <a:srcRect/>
            <a:stretch>
              <a:fillRect/>
            </a:stretch>
          </p:blipFill>
          <p:spPr bwMode="auto">
            <a:xfrm>
              <a:off x="4152900" y="1106488"/>
              <a:ext cx="838200" cy="838200"/>
            </a:xfrm>
            <a:prstGeom prst="rect">
              <a:avLst/>
            </a:prstGeom>
            <a:noFill/>
            <a:ln w="9525">
              <a:noFill/>
              <a:miter lim="800000"/>
              <a:headEnd/>
              <a:tailEnd/>
            </a:ln>
          </p:spPr>
        </p:pic>
        <p:pic>
          <p:nvPicPr>
            <p:cNvPr id="21530" name="Picture 5"/>
            <p:cNvPicPr>
              <a:picLocks noChangeAspect="1" noChangeArrowheads="1"/>
            </p:cNvPicPr>
            <p:nvPr/>
          </p:nvPicPr>
          <p:blipFill>
            <a:blip r:embed="rId4" cstate="email"/>
            <a:srcRect/>
            <a:stretch>
              <a:fillRect/>
            </a:stretch>
          </p:blipFill>
          <p:spPr bwMode="auto">
            <a:xfrm>
              <a:off x="4038600" y="190500"/>
              <a:ext cx="1066800" cy="1066800"/>
            </a:xfrm>
            <a:prstGeom prst="rect">
              <a:avLst/>
            </a:prstGeom>
            <a:noFill/>
            <a:ln w="9525">
              <a:noFill/>
              <a:miter lim="800000"/>
              <a:headEnd/>
              <a:tailEnd/>
            </a:ln>
          </p:spPr>
        </p:pic>
        <p:pic>
          <p:nvPicPr>
            <p:cNvPr id="21531" name="Picture 6"/>
            <p:cNvPicPr>
              <a:picLocks noChangeAspect="1" noChangeArrowheads="1"/>
            </p:cNvPicPr>
            <p:nvPr/>
          </p:nvPicPr>
          <p:blipFill>
            <a:blip r:embed="rId5" cstate="email"/>
            <a:srcRect/>
            <a:stretch>
              <a:fillRect/>
            </a:stretch>
          </p:blipFill>
          <p:spPr bwMode="auto">
            <a:xfrm>
              <a:off x="4333875" y="3695700"/>
              <a:ext cx="476250" cy="476250"/>
            </a:xfrm>
            <a:prstGeom prst="rect">
              <a:avLst/>
            </a:prstGeom>
            <a:noFill/>
            <a:ln w="9525">
              <a:noFill/>
              <a:miter lim="800000"/>
              <a:headEnd/>
              <a:tailEnd/>
            </a:ln>
          </p:spPr>
        </p:pic>
        <p:pic>
          <p:nvPicPr>
            <p:cNvPr id="21532" name="Picture 7"/>
            <p:cNvPicPr>
              <a:picLocks noChangeAspect="1" noChangeArrowheads="1"/>
            </p:cNvPicPr>
            <p:nvPr/>
          </p:nvPicPr>
          <p:blipFill>
            <a:blip r:embed="rId6" cstate="email"/>
            <a:srcRect/>
            <a:stretch>
              <a:fillRect/>
            </a:stretch>
          </p:blipFill>
          <p:spPr bwMode="auto">
            <a:xfrm>
              <a:off x="4333875" y="6381750"/>
              <a:ext cx="476250" cy="476250"/>
            </a:xfrm>
            <a:prstGeom prst="rect">
              <a:avLst/>
            </a:prstGeom>
            <a:noFill/>
            <a:ln w="9525">
              <a:noFill/>
              <a:miter lim="800000"/>
              <a:headEnd/>
              <a:tailEnd/>
            </a:ln>
          </p:spPr>
        </p:pic>
        <p:pic>
          <p:nvPicPr>
            <p:cNvPr id="21533" name="Picture 8"/>
            <p:cNvPicPr>
              <a:picLocks noChangeAspect="1" noChangeArrowheads="1"/>
            </p:cNvPicPr>
            <p:nvPr/>
          </p:nvPicPr>
          <p:blipFill>
            <a:blip r:embed="rId7" cstate="email"/>
            <a:srcRect/>
            <a:stretch>
              <a:fillRect/>
            </a:stretch>
          </p:blipFill>
          <p:spPr bwMode="auto">
            <a:xfrm>
              <a:off x="4333875" y="3238500"/>
              <a:ext cx="476250" cy="476250"/>
            </a:xfrm>
            <a:prstGeom prst="rect">
              <a:avLst/>
            </a:prstGeom>
            <a:noFill/>
            <a:ln w="9525">
              <a:noFill/>
              <a:miter lim="800000"/>
              <a:headEnd/>
              <a:tailEnd/>
            </a:ln>
          </p:spPr>
        </p:pic>
        <p:pic>
          <p:nvPicPr>
            <p:cNvPr id="21534" name="Picture 10"/>
            <p:cNvPicPr>
              <a:picLocks noChangeAspect="1" noChangeArrowheads="1"/>
            </p:cNvPicPr>
            <p:nvPr/>
          </p:nvPicPr>
          <p:blipFill>
            <a:blip r:embed="rId8" cstate="email"/>
            <a:srcRect/>
            <a:stretch>
              <a:fillRect/>
            </a:stretch>
          </p:blipFill>
          <p:spPr bwMode="auto">
            <a:xfrm>
              <a:off x="4152900" y="2444750"/>
              <a:ext cx="838200" cy="838200"/>
            </a:xfrm>
            <a:prstGeom prst="rect">
              <a:avLst/>
            </a:prstGeom>
            <a:noFill/>
            <a:ln w="9525">
              <a:noFill/>
              <a:miter lim="800000"/>
              <a:headEnd/>
              <a:tailEnd/>
            </a:ln>
          </p:spPr>
        </p:pic>
        <p:pic>
          <p:nvPicPr>
            <p:cNvPr id="21535" name="Picture 11"/>
            <p:cNvPicPr>
              <a:picLocks noChangeAspect="1" noChangeArrowheads="1"/>
            </p:cNvPicPr>
            <p:nvPr/>
          </p:nvPicPr>
          <p:blipFill>
            <a:blip r:embed="rId9" cstate="email"/>
            <a:srcRect/>
            <a:stretch>
              <a:fillRect/>
            </a:stretch>
          </p:blipFill>
          <p:spPr bwMode="auto">
            <a:xfrm>
              <a:off x="4224338" y="4729163"/>
              <a:ext cx="695325" cy="695325"/>
            </a:xfrm>
            <a:prstGeom prst="rect">
              <a:avLst/>
            </a:prstGeom>
            <a:noFill/>
            <a:ln w="9525">
              <a:noFill/>
              <a:miter lim="800000"/>
              <a:headEnd/>
              <a:tailEnd/>
            </a:ln>
          </p:spPr>
        </p:pic>
        <p:pic>
          <p:nvPicPr>
            <p:cNvPr id="21536" name="Picture 12"/>
            <p:cNvPicPr>
              <a:picLocks noChangeAspect="1" noChangeArrowheads="1"/>
            </p:cNvPicPr>
            <p:nvPr/>
          </p:nvPicPr>
          <p:blipFill>
            <a:blip r:embed="rId10" cstate="email"/>
            <a:srcRect/>
            <a:stretch>
              <a:fillRect/>
            </a:stretch>
          </p:blipFill>
          <p:spPr bwMode="auto">
            <a:xfrm>
              <a:off x="4186238" y="4108450"/>
              <a:ext cx="771525" cy="771525"/>
            </a:xfrm>
            <a:prstGeom prst="rect">
              <a:avLst/>
            </a:prstGeom>
            <a:noFill/>
            <a:ln w="9525">
              <a:noFill/>
              <a:miter lim="800000"/>
              <a:headEnd/>
              <a:tailEnd/>
            </a:ln>
          </p:spPr>
        </p:pic>
        <p:pic>
          <p:nvPicPr>
            <p:cNvPr id="21537" name="Picture 15"/>
            <p:cNvPicPr>
              <a:picLocks noChangeAspect="1" noChangeArrowheads="1"/>
            </p:cNvPicPr>
            <p:nvPr/>
          </p:nvPicPr>
          <p:blipFill>
            <a:blip r:embed="rId11" cstate="email"/>
            <a:srcRect/>
            <a:stretch>
              <a:fillRect/>
            </a:stretch>
          </p:blipFill>
          <p:spPr bwMode="auto">
            <a:xfrm>
              <a:off x="4181475" y="5619750"/>
              <a:ext cx="781050" cy="781050"/>
            </a:xfrm>
            <a:prstGeom prst="rect">
              <a:avLst/>
            </a:prstGeom>
            <a:noFill/>
            <a:ln w="9525">
              <a:noFill/>
              <a:miter lim="800000"/>
              <a:headEnd/>
              <a:tailEnd/>
            </a:ln>
          </p:spPr>
        </p:pic>
        <p:pic>
          <p:nvPicPr>
            <p:cNvPr id="21538" name="Picture 5"/>
            <p:cNvPicPr>
              <a:picLocks noChangeAspect="1" noChangeArrowheads="1"/>
            </p:cNvPicPr>
            <p:nvPr/>
          </p:nvPicPr>
          <p:blipFill>
            <a:blip r:embed="rId12" cstate="email"/>
            <a:srcRect/>
            <a:stretch>
              <a:fillRect/>
            </a:stretch>
          </p:blipFill>
          <p:spPr bwMode="auto">
            <a:xfrm>
              <a:off x="381000" y="2895600"/>
              <a:ext cx="1444625" cy="1444625"/>
            </a:xfrm>
            <a:prstGeom prst="rect">
              <a:avLst/>
            </a:prstGeom>
            <a:noFill/>
            <a:ln w="9525">
              <a:noFill/>
              <a:miter lim="800000"/>
              <a:headEnd/>
              <a:tailEnd/>
            </a:ln>
          </p:spPr>
        </p:pic>
        <p:pic>
          <p:nvPicPr>
            <p:cNvPr id="21539" name="Picture 6"/>
            <p:cNvPicPr>
              <a:picLocks noChangeAspect="1" noChangeArrowheads="1"/>
            </p:cNvPicPr>
            <p:nvPr/>
          </p:nvPicPr>
          <p:blipFill>
            <a:blip r:embed="rId13" cstate="email"/>
            <a:srcRect/>
            <a:stretch>
              <a:fillRect/>
            </a:stretch>
          </p:blipFill>
          <p:spPr bwMode="auto">
            <a:xfrm>
              <a:off x="304800" y="5181600"/>
              <a:ext cx="1444625" cy="1444625"/>
            </a:xfrm>
            <a:prstGeom prst="rect">
              <a:avLst/>
            </a:prstGeom>
            <a:noFill/>
            <a:ln w="9525">
              <a:noFill/>
              <a:miter lim="800000"/>
              <a:headEnd/>
              <a:tailEnd/>
            </a:ln>
          </p:spPr>
        </p:pic>
        <p:pic>
          <p:nvPicPr>
            <p:cNvPr id="21540" name="Picture 8"/>
            <p:cNvPicPr>
              <a:picLocks noChangeAspect="1" noChangeArrowheads="1"/>
            </p:cNvPicPr>
            <p:nvPr/>
          </p:nvPicPr>
          <p:blipFill>
            <a:blip r:embed="rId14" cstate="email"/>
            <a:srcRect/>
            <a:stretch>
              <a:fillRect/>
            </a:stretch>
          </p:blipFill>
          <p:spPr bwMode="auto">
            <a:xfrm>
              <a:off x="304800" y="533400"/>
              <a:ext cx="1524000" cy="1444625"/>
            </a:xfrm>
            <a:prstGeom prst="rect">
              <a:avLst/>
            </a:prstGeom>
            <a:noFill/>
            <a:ln w="9525">
              <a:noFill/>
              <a:miter lim="800000"/>
              <a:headEnd/>
              <a:tailEnd/>
            </a:ln>
          </p:spPr>
        </p:pic>
        <p:pic>
          <p:nvPicPr>
            <p:cNvPr id="21541" name="Picture 2"/>
            <p:cNvPicPr>
              <a:picLocks noChangeAspect="1" noChangeArrowheads="1"/>
            </p:cNvPicPr>
            <p:nvPr/>
          </p:nvPicPr>
          <p:blipFill>
            <a:blip r:embed="rId15" cstate="email"/>
            <a:srcRect/>
            <a:stretch>
              <a:fillRect/>
            </a:stretch>
          </p:blipFill>
          <p:spPr bwMode="auto">
            <a:xfrm>
              <a:off x="6400800" y="1905000"/>
              <a:ext cx="2408238" cy="1828800"/>
            </a:xfrm>
            <a:prstGeom prst="rect">
              <a:avLst/>
            </a:prstGeom>
            <a:noFill/>
            <a:ln w="9525">
              <a:noFill/>
              <a:miter lim="800000"/>
              <a:headEnd/>
              <a:tailEnd/>
            </a:ln>
          </p:spPr>
        </p:pic>
        <p:pic>
          <p:nvPicPr>
            <p:cNvPr id="21542" name="Picture 2"/>
            <p:cNvPicPr>
              <a:picLocks noChangeAspect="1" noChangeArrowheads="1"/>
            </p:cNvPicPr>
            <p:nvPr/>
          </p:nvPicPr>
          <p:blipFill>
            <a:blip r:embed="rId16" cstate="email"/>
            <a:srcRect/>
            <a:stretch>
              <a:fillRect/>
            </a:stretch>
          </p:blipFill>
          <p:spPr bwMode="auto">
            <a:xfrm>
              <a:off x="6353175" y="685800"/>
              <a:ext cx="2333625" cy="1016000"/>
            </a:xfrm>
            <a:prstGeom prst="rect">
              <a:avLst/>
            </a:prstGeom>
            <a:noFill/>
            <a:ln w="9525">
              <a:noFill/>
              <a:miter lim="800000"/>
              <a:headEnd/>
              <a:tailEnd/>
            </a:ln>
          </p:spPr>
        </p:pic>
        <p:pic>
          <p:nvPicPr>
            <p:cNvPr id="21543" name="Picture 14"/>
            <p:cNvPicPr>
              <a:picLocks noChangeAspect="1" noChangeArrowheads="1"/>
            </p:cNvPicPr>
            <p:nvPr/>
          </p:nvPicPr>
          <p:blipFill>
            <a:blip r:embed="rId17" cstate="email"/>
            <a:srcRect/>
            <a:stretch>
              <a:fillRect/>
            </a:stretch>
          </p:blipFill>
          <p:spPr bwMode="auto">
            <a:xfrm>
              <a:off x="6553200" y="3810000"/>
              <a:ext cx="2286000" cy="1322388"/>
            </a:xfrm>
            <a:prstGeom prst="rect">
              <a:avLst/>
            </a:prstGeom>
            <a:noFill/>
            <a:ln w="9525">
              <a:noFill/>
              <a:miter lim="800000"/>
              <a:headEnd/>
              <a:tailEnd/>
            </a:ln>
          </p:spPr>
        </p:pic>
        <p:pic>
          <p:nvPicPr>
            <p:cNvPr id="21544" name="Picture 18"/>
            <p:cNvPicPr>
              <a:picLocks noChangeAspect="1" noChangeArrowheads="1"/>
            </p:cNvPicPr>
            <p:nvPr/>
          </p:nvPicPr>
          <p:blipFill>
            <a:blip r:embed="rId18" cstate="email"/>
            <a:srcRect/>
            <a:stretch>
              <a:fillRect/>
            </a:stretch>
          </p:blipFill>
          <p:spPr bwMode="auto">
            <a:xfrm>
              <a:off x="6629400" y="5257800"/>
              <a:ext cx="1828800" cy="1249363"/>
            </a:xfrm>
            <a:prstGeom prst="rect">
              <a:avLst/>
            </a:prstGeom>
            <a:noFill/>
            <a:ln w="9525">
              <a:noFill/>
              <a:miter lim="800000"/>
              <a:headEnd/>
              <a:tailEnd/>
            </a:ln>
          </p:spPr>
        </p:pic>
        <p:cxnSp>
          <p:nvCxnSpPr>
            <p:cNvPr id="29" name="Straight Connector 28"/>
            <p:cNvCxnSpPr>
              <a:stCxn id="20" idx="3"/>
              <a:endCxn id="8" idx="1"/>
            </p:cNvCxnSpPr>
            <p:nvPr/>
          </p:nvCxnSpPr>
          <p:spPr>
            <a:xfrm flipV="1">
              <a:off x="1830137" y="725159"/>
              <a:ext cx="2208463" cy="530165"/>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a:stCxn id="20" idx="3"/>
              <a:endCxn id="7" idx="1"/>
            </p:cNvCxnSpPr>
            <p:nvPr/>
          </p:nvCxnSpPr>
          <p:spPr>
            <a:xfrm>
              <a:off x="1830137" y="1255325"/>
              <a:ext cx="2320758" cy="269575"/>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p:cNvCxnSpPr>
              <a:stCxn id="20" idx="3"/>
              <a:endCxn id="13" idx="1"/>
            </p:cNvCxnSpPr>
            <p:nvPr/>
          </p:nvCxnSpPr>
          <p:spPr>
            <a:xfrm>
              <a:off x="1830137" y="1255325"/>
              <a:ext cx="2320758" cy="1608467"/>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a:stCxn id="20" idx="3"/>
            </p:cNvCxnSpPr>
            <p:nvPr/>
          </p:nvCxnSpPr>
          <p:spPr>
            <a:xfrm>
              <a:off x="1830137" y="1255325"/>
              <a:ext cx="2512596" cy="2556473"/>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p:cNvCxnSpPr>
              <a:stCxn id="20" idx="3"/>
              <a:endCxn id="14" idx="1"/>
            </p:cNvCxnSpPr>
            <p:nvPr/>
          </p:nvCxnSpPr>
          <p:spPr>
            <a:xfrm>
              <a:off x="1830137" y="1255325"/>
              <a:ext cx="2395621" cy="3823477"/>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a:stCxn id="20" idx="3"/>
            </p:cNvCxnSpPr>
            <p:nvPr/>
          </p:nvCxnSpPr>
          <p:spPr>
            <a:xfrm>
              <a:off x="1830137" y="1255325"/>
              <a:ext cx="2362870" cy="4537854"/>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41"/>
            <p:cNvCxnSpPr>
              <a:stCxn id="20" idx="3"/>
              <a:endCxn id="10" idx="1"/>
            </p:cNvCxnSpPr>
            <p:nvPr/>
          </p:nvCxnSpPr>
          <p:spPr>
            <a:xfrm>
              <a:off x="1830137" y="1255325"/>
              <a:ext cx="2503238" cy="5364552"/>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p:cNvCxnSpPr>
              <a:endCxn id="24" idx="1"/>
            </p:cNvCxnSpPr>
            <p:nvPr/>
          </p:nvCxnSpPr>
          <p:spPr>
            <a:xfrm>
              <a:off x="5105400" y="608343"/>
              <a:ext cx="1249280" cy="584080"/>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48"/>
            <p:cNvCxnSpPr>
              <a:stCxn id="7" idx="3"/>
              <a:endCxn id="24" idx="1"/>
            </p:cNvCxnSpPr>
            <p:nvPr/>
          </p:nvCxnSpPr>
          <p:spPr>
            <a:xfrm flipV="1">
              <a:off x="4993105" y="1192424"/>
              <a:ext cx="1361575" cy="332476"/>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50"/>
            <p:cNvCxnSpPr>
              <a:stCxn id="13" idx="3"/>
              <a:endCxn id="24" idx="1"/>
            </p:cNvCxnSpPr>
            <p:nvPr/>
          </p:nvCxnSpPr>
          <p:spPr>
            <a:xfrm flipV="1">
              <a:off x="4993105" y="1192424"/>
              <a:ext cx="1361575" cy="1671368"/>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52"/>
            <p:cNvCxnSpPr>
              <a:stCxn id="20" idx="3"/>
              <a:endCxn id="6" idx="1"/>
            </p:cNvCxnSpPr>
            <p:nvPr/>
          </p:nvCxnSpPr>
          <p:spPr>
            <a:xfrm>
              <a:off x="1830137" y="1255325"/>
              <a:ext cx="2503238" cy="925542"/>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a:stCxn id="9" idx="3"/>
              <a:endCxn id="24" idx="1"/>
            </p:cNvCxnSpPr>
            <p:nvPr/>
          </p:nvCxnSpPr>
          <p:spPr>
            <a:xfrm flipV="1">
              <a:off x="4810628" y="1192424"/>
              <a:ext cx="1544053" cy="2740684"/>
            </a:xfrm>
            <a:prstGeom prst="line">
              <a:avLst/>
            </a:prstGeom>
          </p:spPr>
          <p:style>
            <a:lnRef idx="2">
              <a:schemeClr val="accent2"/>
            </a:lnRef>
            <a:fillRef idx="0">
              <a:schemeClr val="accent2"/>
            </a:fillRef>
            <a:effectRef idx="1">
              <a:schemeClr val="accent2"/>
            </a:effectRef>
            <a:fontRef idx="minor">
              <a:schemeClr val="tx1"/>
            </a:fontRef>
          </p:style>
        </p:cxnSp>
        <p:cxnSp>
          <p:nvCxnSpPr>
            <p:cNvPr id="58" name="Straight Connector 57"/>
            <p:cNvCxnSpPr>
              <a:stCxn id="20" idx="3"/>
              <a:endCxn id="15" idx="1"/>
            </p:cNvCxnSpPr>
            <p:nvPr/>
          </p:nvCxnSpPr>
          <p:spPr>
            <a:xfrm>
              <a:off x="1830137" y="1255325"/>
              <a:ext cx="2358189" cy="3239397"/>
            </a:xfrm>
            <a:prstGeom prst="line">
              <a:avLst/>
            </a:prstGeom>
          </p:spPr>
          <p:style>
            <a:lnRef idx="2">
              <a:schemeClr val="accent2"/>
            </a:lnRef>
            <a:fillRef idx="0">
              <a:schemeClr val="accent2"/>
            </a:fillRef>
            <a:effectRef idx="1">
              <a:schemeClr val="accent2"/>
            </a:effectRef>
            <a:fontRef idx="minor">
              <a:schemeClr val="tx1"/>
            </a:fontRef>
          </p:style>
        </p:cxnSp>
        <p:cxnSp>
          <p:nvCxnSpPr>
            <p:cNvPr id="60" name="Straight Connector 59"/>
            <p:cNvCxnSpPr>
              <a:stCxn id="20" idx="3"/>
              <a:endCxn id="11" idx="1"/>
            </p:cNvCxnSpPr>
            <p:nvPr/>
          </p:nvCxnSpPr>
          <p:spPr>
            <a:xfrm>
              <a:off x="1830137" y="1255325"/>
              <a:ext cx="2503238" cy="2219505"/>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Straight Connector 61"/>
            <p:cNvCxnSpPr>
              <a:stCxn id="14" idx="3"/>
              <a:endCxn id="24" idx="1"/>
            </p:cNvCxnSpPr>
            <p:nvPr/>
          </p:nvCxnSpPr>
          <p:spPr>
            <a:xfrm flipV="1">
              <a:off x="4918242" y="1192424"/>
              <a:ext cx="1436438" cy="3886378"/>
            </a:xfrm>
            <a:prstGeom prst="line">
              <a:avLst/>
            </a:prstGeom>
          </p:spPr>
          <p:style>
            <a:lnRef idx="2">
              <a:schemeClr val="accent2"/>
            </a:lnRef>
            <a:fillRef idx="0">
              <a:schemeClr val="accent2"/>
            </a:fillRef>
            <a:effectRef idx="1">
              <a:schemeClr val="accent2"/>
            </a:effectRef>
            <a:fontRef idx="minor">
              <a:schemeClr val="tx1"/>
            </a:fontRef>
          </p:style>
        </p:cxnSp>
        <p:cxnSp>
          <p:nvCxnSpPr>
            <p:cNvPr id="64" name="Straight Connector 63"/>
            <p:cNvCxnSpPr>
              <a:stCxn id="15" idx="3"/>
              <a:endCxn id="24" idx="1"/>
            </p:cNvCxnSpPr>
            <p:nvPr/>
          </p:nvCxnSpPr>
          <p:spPr>
            <a:xfrm flipV="1">
              <a:off x="4955674" y="1192424"/>
              <a:ext cx="1399007" cy="3302298"/>
            </a:xfrm>
            <a:prstGeom prst="line">
              <a:avLst/>
            </a:prstGeom>
          </p:spPr>
          <p:style>
            <a:lnRef idx="2">
              <a:schemeClr val="accent2"/>
            </a:lnRef>
            <a:fillRef idx="0">
              <a:schemeClr val="accent2"/>
            </a:fillRef>
            <a:effectRef idx="1">
              <a:schemeClr val="accent2"/>
            </a:effectRef>
            <a:fontRef idx="minor">
              <a:schemeClr val="tx1"/>
            </a:fontRef>
          </p:style>
        </p:cxnSp>
        <p:cxnSp>
          <p:nvCxnSpPr>
            <p:cNvPr id="66" name="Straight Connector 65"/>
            <p:cNvCxnSpPr>
              <a:endCxn id="24" idx="1"/>
            </p:cNvCxnSpPr>
            <p:nvPr/>
          </p:nvCxnSpPr>
          <p:spPr>
            <a:xfrm rot="5400000" flipH="1" flipV="1">
              <a:off x="3353220" y="2715337"/>
              <a:ext cx="4524374" cy="1478547"/>
            </a:xfrm>
            <a:prstGeom prst="line">
              <a:avLst/>
            </a:prstGeom>
          </p:spPr>
          <p:style>
            <a:lnRef idx="2">
              <a:schemeClr val="accent2"/>
            </a:lnRef>
            <a:fillRef idx="0">
              <a:schemeClr val="accent2"/>
            </a:fillRef>
            <a:effectRef idx="1">
              <a:schemeClr val="accent2"/>
            </a:effectRef>
            <a:fontRef idx="minor">
              <a:schemeClr val="tx1"/>
            </a:fontRef>
          </p:style>
        </p:cxnSp>
        <p:cxnSp>
          <p:nvCxnSpPr>
            <p:cNvPr id="68" name="Straight Connector 67"/>
            <p:cNvCxnSpPr>
              <a:stCxn id="10" idx="3"/>
              <a:endCxn id="24" idx="1"/>
            </p:cNvCxnSpPr>
            <p:nvPr/>
          </p:nvCxnSpPr>
          <p:spPr>
            <a:xfrm flipV="1">
              <a:off x="4810628" y="1192424"/>
              <a:ext cx="1544053" cy="5427453"/>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a:stCxn id="6" idx="3"/>
              <a:endCxn id="23" idx="1"/>
            </p:cNvCxnSpPr>
            <p:nvPr/>
          </p:nvCxnSpPr>
          <p:spPr>
            <a:xfrm>
              <a:off x="4810628" y="2180867"/>
              <a:ext cx="1590842" cy="637995"/>
            </a:xfrm>
            <a:prstGeom prst="line">
              <a:avLst/>
            </a:prstGeom>
          </p:spPr>
          <p:style>
            <a:lnRef idx="2">
              <a:schemeClr val="accent3"/>
            </a:lnRef>
            <a:fillRef idx="0">
              <a:schemeClr val="accent3"/>
            </a:fillRef>
            <a:effectRef idx="1">
              <a:schemeClr val="accent3"/>
            </a:effectRef>
            <a:fontRef idx="minor">
              <a:schemeClr val="tx1"/>
            </a:fontRef>
          </p:style>
        </p:cxnSp>
        <p:cxnSp>
          <p:nvCxnSpPr>
            <p:cNvPr id="75" name="Straight Connector 74"/>
            <p:cNvCxnSpPr>
              <a:endCxn id="23" idx="1"/>
            </p:cNvCxnSpPr>
            <p:nvPr/>
          </p:nvCxnSpPr>
          <p:spPr>
            <a:xfrm rot="5400000" flipH="1" flipV="1">
              <a:off x="4189834" y="3505161"/>
              <a:ext cx="2897935" cy="1525337"/>
            </a:xfrm>
            <a:prstGeom prst="line">
              <a:avLst/>
            </a:prstGeom>
          </p:spPr>
          <p:style>
            <a:lnRef idx="2">
              <a:schemeClr val="accent3"/>
            </a:lnRef>
            <a:fillRef idx="0">
              <a:schemeClr val="accent3"/>
            </a:fillRef>
            <a:effectRef idx="1">
              <a:schemeClr val="accent3"/>
            </a:effectRef>
            <a:fontRef idx="minor">
              <a:schemeClr val="tx1"/>
            </a:fontRef>
          </p:style>
        </p:cxnSp>
        <p:cxnSp>
          <p:nvCxnSpPr>
            <p:cNvPr id="77" name="Straight Connector 76"/>
            <p:cNvCxnSpPr>
              <a:endCxn id="23" idx="1"/>
            </p:cNvCxnSpPr>
            <p:nvPr/>
          </p:nvCxnSpPr>
          <p:spPr>
            <a:xfrm rot="16200000" flipH="1">
              <a:off x="4648176" y="1065568"/>
              <a:ext cx="2210519" cy="1296070"/>
            </a:xfrm>
            <a:prstGeom prst="line">
              <a:avLst/>
            </a:prstGeom>
          </p:spPr>
          <p:style>
            <a:lnRef idx="2">
              <a:schemeClr val="accent3"/>
            </a:lnRef>
            <a:fillRef idx="0">
              <a:schemeClr val="accent3"/>
            </a:fillRef>
            <a:effectRef idx="1">
              <a:schemeClr val="accent3"/>
            </a:effectRef>
            <a:fontRef idx="minor">
              <a:schemeClr val="tx1"/>
            </a:fontRef>
          </p:style>
        </p:cxnSp>
        <p:cxnSp>
          <p:nvCxnSpPr>
            <p:cNvPr id="79" name="Straight Connector 78"/>
            <p:cNvCxnSpPr>
              <a:stCxn id="7" idx="3"/>
              <a:endCxn id="23" idx="1"/>
            </p:cNvCxnSpPr>
            <p:nvPr/>
          </p:nvCxnSpPr>
          <p:spPr>
            <a:xfrm>
              <a:off x="4993105" y="1524900"/>
              <a:ext cx="1408365" cy="1293962"/>
            </a:xfrm>
            <a:prstGeom prst="line">
              <a:avLst/>
            </a:prstGeom>
          </p:spPr>
          <p:style>
            <a:lnRef idx="2">
              <a:schemeClr val="accent3"/>
            </a:lnRef>
            <a:fillRef idx="0">
              <a:schemeClr val="accent3"/>
            </a:fillRef>
            <a:effectRef idx="1">
              <a:schemeClr val="accent3"/>
            </a:effectRef>
            <a:fontRef idx="minor">
              <a:schemeClr val="tx1"/>
            </a:fontRef>
          </p:style>
        </p:cxnSp>
        <p:cxnSp>
          <p:nvCxnSpPr>
            <p:cNvPr id="81" name="Straight Connector 80"/>
            <p:cNvCxnSpPr>
              <a:stCxn id="15" idx="3"/>
              <a:endCxn id="23" idx="1"/>
            </p:cNvCxnSpPr>
            <p:nvPr/>
          </p:nvCxnSpPr>
          <p:spPr>
            <a:xfrm flipV="1">
              <a:off x="4955674" y="2818862"/>
              <a:ext cx="1445796" cy="1675859"/>
            </a:xfrm>
            <a:prstGeom prst="line">
              <a:avLst/>
            </a:prstGeom>
          </p:spPr>
          <p:style>
            <a:lnRef idx="2">
              <a:schemeClr val="accent3"/>
            </a:lnRef>
            <a:fillRef idx="0">
              <a:schemeClr val="accent3"/>
            </a:fillRef>
            <a:effectRef idx="1">
              <a:schemeClr val="accent3"/>
            </a:effectRef>
            <a:fontRef idx="minor">
              <a:schemeClr val="tx1"/>
            </a:fontRef>
          </p:style>
        </p:cxnSp>
        <p:cxnSp>
          <p:nvCxnSpPr>
            <p:cNvPr id="83" name="Straight Connector 82"/>
            <p:cNvCxnSpPr>
              <a:stCxn id="10" idx="3"/>
              <a:endCxn id="23" idx="1"/>
            </p:cNvCxnSpPr>
            <p:nvPr/>
          </p:nvCxnSpPr>
          <p:spPr>
            <a:xfrm flipV="1">
              <a:off x="4810628" y="2818862"/>
              <a:ext cx="1590842" cy="3801014"/>
            </a:xfrm>
            <a:prstGeom prst="line">
              <a:avLst/>
            </a:prstGeom>
          </p:spPr>
          <p:style>
            <a:lnRef idx="2">
              <a:schemeClr val="accent3"/>
            </a:lnRef>
            <a:fillRef idx="0">
              <a:schemeClr val="accent3"/>
            </a:fillRef>
            <a:effectRef idx="1">
              <a:schemeClr val="accent3"/>
            </a:effectRef>
            <a:fontRef idx="minor">
              <a:schemeClr val="tx1"/>
            </a:fontRef>
          </p:style>
        </p:cxnSp>
        <p:cxnSp>
          <p:nvCxnSpPr>
            <p:cNvPr id="85" name="Straight Connector 84"/>
            <p:cNvCxnSpPr>
              <a:stCxn id="11" idx="3"/>
              <a:endCxn id="23" idx="1"/>
            </p:cNvCxnSpPr>
            <p:nvPr/>
          </p:nvCxnSpPr>
          <p:spPr>
            <a:xfrm flipV="1">
              <a:off x="4810628" y="2818862"/>
              <a:ext cx="1590842" cy="655967"/>
            </a:xfrm>
            <a:prstGeom prst="line">
              <a:avLst/>
            </a:prstGeom>
          </p:spPr>
          <p:style>
            <a:lnRef idx="2">
              <a:schemeClr val="accent3"/>
            </a:lnRef>
            <a:fillRef idx="0">
              <a:schemeClr val="accent3"/>
            </a:fillRef>
            <a:effectRef idx="1">
              <a:schemeClr val="accent3"/>
            </a:effectRef>
            <a:fontRef idx="minor">
              <a:schemeClr val="tx1"/>
            </a:fontRef>
          </p:style>
        </p:cxnSp>
        <p:cxnSp>
          <p:nvCxnSpPr>
            <p:cNvPr id="87" name="Straight Connector 86"/>
            <p:cNvCxnSpPr>
              <a:stCxn id="18" idx="3"/>
              <a:endCxn id="7" idx="1"/>
            </p:cNvCxnSpPr>
            <p:nvPr/>
          </p:nvCxnSpPr>
          <p:spPr>
            <a:xfrm flipV="1">
              <a:off x="1825459" y="1524900"/>
              <a:ext cx="2325435" cy="2093703"/>
            </a:xfrm>
            <a:prstGeom prst="line">
              <a:avLst/>
            </a:prstGeom>
          </p:spPr>
          <p:style>
            <a:lnRef idx="2">
              <a:schemeClr val="accent3"/>
            </a:lnRef>
            <a:fillRef idx="0">
              <a:schemeClr val="accent3"/>
            </a:fillRef>
            <a:effectRef idx="1">
              <a:schemeClr val="accent3"/>
            </a:effectRef>
            <a:fontRef idx="minor">
              <a:schemeClr val="tx1"/>
            </a:fontRef>
          </p:style>
        </p:cxnSp>
        <p:cxnSp>
          <p:nvCxnSpPr>
            <p:cNvPr id="89" name="Straight Connector 88"/>
            <p:cNvCxnSpPr>
              <a:stCxn id="18" idx="3"/>
              <a:endCxn id="11" idx="1"/>
            </p:cNvCxnSpPr>
            <p:nvPr/>
          </p:nvCxnSpPr>
          <p:spPr>
            <a:xfrm flipV="1">
              <a:off x="1825459" y="3474829"/>
              <a:ext cx="2507916" cy="143774"/>
            </a:xfrm>
            <a:prstGeom prst="line">
              <a:avLst/>
            </a:prstGeom>
          </p:spPr>
          <p:style>
            <a:lnRef idx="2">
              <a:schemeClr val="accent3"/>
            </a:lnRef>
            <a:fillRef idx="0">
              <a:schemeClr val="accent3"/>
            </a:fillRef>
            <a:effectRef idx="1">
              <a:schemeClr val="accent3"/>
            </a:effectRef>
            <a:fontRef idx="minor">
              <a:schemeClr val="tx1"/>
            </a:fontRef>
          </p:style>
        </p:cxnSp>
        <p:cxnSp>
          <p:nvCxnSpPr>
            <p:cNvPr id="91" name="Straight Connector 90"/>
            <p:cNvCxnSpPr>
              <a:stCxn id="18" idx="3"/>
              <a:endCxn id="14" idx="1"/>
            </p:cNvCxnSpPr>
            <p:nvPr/>
          </p:nvCxnSpPr>
          <p:spPr>
            <a:xfrm>
              <a:off x="1825459" y="3618603"/>
              <a:ext cx="2400299" cy="1460199"/>
            </a:xfrm>
            <a:prstGeom prst="line">
              <a:avLst/>
            </a:prstGeom>
          </p:spPr>
          <p:style>
            <a:lnRef idx="2">
              <a:schemeClr val="accent3"/>
            </a:lnRef>
            <a:fillRef idx="0">
              <a:schemeClr val="accent3"/>
            </a:fillRef>
            <a:effectRef idx="1">
              <a:schemeClr val="accent3"/>
            </a:effectRef>
            <a:fontRef idx="minor">
              <a:schemeClr val="tx1"/>
            </a:fontRef>
          </p:style>
        </p:cxnSp>
        <p:cxnSp>
          <p:nvCxnSpPr>
            <p:cNvPr id="93" name="Straight Connector 92"/>
            <p:cNvCxnSpPr>
              <a:stCxn id="18" idx="3"/>
              <a:endCxn id="8" idx="1"/>
            </p:cNvCxnSpPr>
            <p:nvPr/>
          </p:nvCxnSpPr>
          <p:spPr>
            <a:xfrm flipV="1">
              <a:off x="1825459" y="725159"/>
              <a:ext cx="2213141" cy="2893443"/>
            </a:xfrm>
            <a:prstGeom prst="line">
              <a:avLst/>
            </a:prstGeom>
          </p:spPr>
          <p:style>
            <a:lnRef idx="2">
              <a:schemeClr val="accent3"/>
            </a:lnRef>
            <a:fillRef idx="0">
              <a:schemeClr val="accent3"/>
            </a:fillRef>
            <a:effectRef idx="1">
              <a:schemeClr val="accent3"/>
            </a:effectRef>
            <a:fontRef idx="minor">
              <a:schemeClr val="tx1"/>
            </a:fontRef>
          </p:style>
        </p:cxnSp>
        <p:cxnSp>
          <p:nvCxnSpPr>
            <p:cNvPr id="95" name="Straight Connector 94"/>
            <p:cNvCxnSpPr>
              <a:stCxn id="18" idx="3"/>
              <a:endCxn id="6" idx="1"/>
            </p:cNvCxnSpPr>
            <p:nvPr/>
          </p:nvCxnSpPr>
          <p:spPr>
            <a:xfrm flipV="1">
              <a:off x="1825459" y="2180867"/>
              <a:ext cx="2507916" cy="1437736"/>
            </a:xfrm>
            <a:prstGeom prst="line">
              <a:avLst/>
            </a:prstGeom>
          </p:spPr>
          <p:style>
            <a:lnRef idx="2">
              <a:schemeClr val="accent3"/>
            </a:lnRef>
            <a:fillRef idx="0">
              <a:schemeClr val="accent3"/>
            </a:fillRef>
            <a:effectRef idx="1">
              <a:schemeClr val="accent3"/>
            </a:effectRef>
            <a:fontRef idx="minor">
              <a:schemeClr val="tx1"/>
            </a:fontRef>
          </p:style>
        </p:cxnSp>
        <p:cxnSp>
          <p:nvCxnSpPr>
            <p:cNvPr id="97" name="Straight Connector 96"/>
            <p:cNvCxnSpPr>
              <a:stCxn id="18" idx="3"/>
            </p:cNvCxnSpPr>
            <p:nvPr/>
          </p:nvCxnSpPr>
          <p:spPr>
            <a:xfrm>
              <a:off x="1825459" y="3618603"/>
              <a:ext cx="2367547" cy="2174575"/>
            </a:xfrm>
            <a:prstGeom prst="line">
              <a:avLst/>
            </a:prstGeom>
          </p:spPr>
          <p:style>
            <a:lnRef idx="2">
              <a:schemeClr val="accent3"/>
            </a:lnRef>
            <a:fillRef idx="0">
              <a:schemeClr val="accent3"/>
            </a:fillRef>
            <a:effectRef idx="1">
              <a:schemeClr val="accent3"/>
            </a:effectRef>
            <a:fontRef idx="minor">
              <a:schemeClr val="tx1"/>
            </a:fontRef>
          </p:style>
        </p:cxnSp>
        <p:cxnSp>
          <p:nvCxnSpPr>
            <p:cNvPr id="99" name="Straight Connector 98"/>
            <p:cNvCxnSpPr>
              <a:stCxn id="18" idx="3"/>
              <a:endCxn id="10" idx="1"/>
            </p:cNvCxnSpPr>
            <p:nvPr/>
          </p:nvCxnSpPr>
          <p:spPr>
            <a:xfrm>
              <a:off x="1825459" y="3618603"/>
              <a:ext cx="2507916" cy="3001274"/>
            </a:xfrm>
            <a:prstGeom prst="line">
              <a:avLst/>
            </a:prstGeom>
          </p:spPr>
          <p:style>
            <a:lnRef idx="2">
              <a:schemeClr val="accent3"/>
            </a:lnRef>
            <a:fillRef idx="0">
              <a:schemeClr val="accent3"/>
            </a:fillRef>
            <a:effectRef idx="1">
              <a:schemeClr val="accent3"/>
            </a:effectRef>
            <a:fontRef idx="minor">
              <a:schemeClr val="tx1"/>
            </a:fontRef>
          </p:style>
        </p:cxnSp>
        <p:cxnSp>
          <p:nvCxnSpPr>
            <p:cNvPr id="101" name="Straight Connector 100"/>
            <p:cNvCxnSpPr>
              <a:stCxn id="19" idx="3"/>
              <a:endCxn id="6" idx="1"/>
            </p:cNvCxnSpPr>
            <p:nvPr/>
          </p:nvCxnSpPr>
          <p:spPr>
            <a:xfrm flipV="1">
              <a:off x="1750596" y="2180867"/>
              <a:ext cx="2582779" cy="37246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19" idx="3"/>
              <a:endCxn id="7" idx="1"/>
            </p:cNvCxnSpPr>
            <p:nvPr/>
          </p:nvCxnSpPr>
          <p:spPr>
            <a:xfrm flipV="1">
              <a:off x="1750596" y="1524900"/>
              <a:ext cx="2400299" cy="438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9" idx="3"/>
            </p:cNvCxnSpPr>
            <p:nvPr/>
          </p:nvCxnSpPr>
          <p:spPr>
            <a:xfrm flipV="1">
              <a:off x="1750596" y="5793178"/>
              <a:ext cx="2442411" cy="112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7" idx="3"/>
            </p:cNvCxnSpPr>
            <p:nvPr/>
          </p:nvCxnSpPr>
          <p:spPr>
            <a:xfrm>
              <a:off x="4993105" y="1524900"/>
              <a:ext cx="2091491" cy="3046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6" idx="3"/>
            </p:cNvCxnSpPr>
            <p:nvPr/>
          </p:nvCxnSpPr>
          <p:spPr>
            <a:xfrm>
              <a:off x="4810628" y="2180867"/>
              <a:ext cx="2273968" cy="2390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4876133" y="4571103"/>
              <a:ext cx="2208463" cy="1145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a:endCxn id="26" idx="1"/>
            </p:cNvCxnSpPr>
            <p:nvPr/>
          </p:nvCxnSpPr>
          <p:spPr>
            <a:xfrm>
              <a:off x="4876133" y="5716797"/>
              <a:ext cx="1754604" cy="1662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6" name="Straight Connector 115"/>
            <p:cNvCxnSpPr>
              <a:stCxn id="26" idx="1"/>
              <a:endCxn id="6" idx="3"/>
            </p:cNvCxnSpPr>
            <p:nvPr/>
          </p:nvCxnSpPr>
          <p:spPr>
            <a:xfrm rot="10800000">
              <a:off x="4810628" y="2180867"/>
              <a:ext cx="1820109" cy="370217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8" name="Straight Connector 117"/>
            <p:cNvCxnSpPr>
              <a:stCxn id="26" idx="1"/>
              <a:endCxn id="10" idx="3"/>
            </p:cNvCxnSpPr>
            <p:nvPr/>
          </p:nvCxnSpPr>
          <p:spPr>
            <a:xfrm rot="10800000" flipV="1">
              <a:off x="4810628" y="5883037"/>
              <a:ext cx="1820109" cy="7368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0" name="Straight Connector 119"/>
            <p:cNvCxnSpPr>
              <a:stCxn id="26" idx="1"/>
              <a:endCxn id="15" idx="3"/>
            </p:cNvCxnSpPr>
            <p:nvPr/>
          </p:nvCxnSpPr>
          <p:spPr>
            <a:xfrm rot="10800000">
              <a:off x="4955674" y="4494722"/>
              <a:ext cx="1675063" cy="1388315"/>
            </a:xfrm>
            <a:prstGeom prst="line">
              <a:avLst/>
            </a:prstGeom>
          </p:spPr>
          <p:style>
            <a:lnRef idx="2">
              <a:schemeClr val="accent6"/>
            </a:lnRef>
            <a:fillRef idx="0">
              <a:schemeClr val="accent6"/>
            </a:fillRef>
            <a:effectRef idx="1">
              <a:schemeClr val="accent6"/>
            </a:effectRef>
            <a:fontRef idx="minor">
              <a:schemeClr val="tx1"/>
            </a:fontRef>
          </p:style>
        </p:cxnSp>
        <p:cxnSp>
          <p:nvCxnSpPr>
            <p:cNvPr id="122" name="Straight Connector 121"/>
            <p:cNvCxnSpPr>
              <a:stCxn id="26" idx="1"/>
              <a:endCxn id="9" idx="3"/>
            </p:cNvCxnSpPr>
            <p:nvPr/>
          </p:nvCxnSpPr>
          <p:spPr>
            <a:xfrm rot="10800000">
              <a:off x="4810628" y="3933108"/>
              <a:ext cx="1820109" cy="1949929"/>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3" name="Group 18"/>
          <p:cNvGrpSpPr>
            <a:grpSpLocks/>
          </p:cNvGrpSpPr>
          <p:nvPr/>
        </p:nvGrpSpPr>
        <p:grpSpPr bwMode="auto">
          <a:xfrm>
            <a:off x="3733800" y="2774950"/>
            <a:ext cx="5105400" cy="3851275"/>
            <a:chOff x="304800" y="533400"/>
            <a:chExt cx="8534400" cy="6092825"/>
          </a:xfrm>
        </p:grpSpPr>
        <p:pic>
          <p:nvPicPr>
            <p:cNvPr id="21513" name="Picture 5"/>
            <p:cNvPicPr>
              <a:picLocks noChangeAspect="1" noChangeArrowheads="1"/>
            </p:cNvPicPr>
            <p:nvPr/>
          </p:nvPicPr>
          <p:blipFill>
            <a:blip r:embed="rId19" cstate="email"/>
            <a:srcRect/>
            <a:stretch>
              <a:fillRect/>
            </a:stretch>
          </p:blipFill>
          <p:spPr bwMode="auto">
            <a:xfrm>
              <a:off x="381000" y="2895600"/>
              <a:ext cx="1444625" cy="1444625"/>
            </a:xfrm>
            <a:prstGeom prst="rect">
              <a:avLst/>
            </a:prstGeom>
            <a:noFill/>
            <a:ln w="9525">
              <a:noFill/>
              <a:miter lim="800000"/>
              <a:headEnd/>
              <a:tailEnd/>
            </a:ln>
          </p:spPr>
        </p:pic>
        <p:pic>
          <p:nvPicPr>
            <p:cNvPr id="21514" name="Picture 6"/>
            <p:cNvPicPr>
              <a:picLocks noChangeAspect="1" noChangeArrowheads="1"/>
            </p:cNvPicPr>
            <p:nvPr/>
          </p:nvPicPr>
          <p:blipFill>
            <a:blip r:embed="rId20" cstate="email"/>
            <a:srcRect/>
            <a:stretch>
              <a:fillRect/>
            </a:stretch>
          </p:blipFill>
          <p:spPr bwMode="auto">
            <a:xfrm>
              <a:off x="304800" y="5181600"/>
              <a:ext cx="1444625" cy="1444625"/>
            </a:xfrm>
            <a:prstGeom prst="rect">
              <a:avLst/>
            </a:prstGeom>
            <a:noFill/>
            <a:ln w="9525">
              <a:noFill/>
              <a:miter lim="800000"/>
              <a:headEnd/>
              <a:tailEnd/>
            </a:ln>
          </p:spPr>
        </p:pic>
        <p:pic>
          <p:nvPicPr>
            <p:cNvPr id="21515" name="Picture 8"/>
            <p:cNvPicPr>
              <a:picLocks noChangeAspect="1" noChangeArrowheads="1"/>
            </p:cNvPicPr>
            <p:nvPr/>
          </p:nvPicPr>
          <p:blipFill>
            <a:blip r:embed="rId21" cstate="email"/>
            <a:srcRect/>
            <a:stretch>
              <a:fillRect/>
            </a:stretch>
          </p:blipFill>
          <p:spPr bwMode="auto">
            <a:xfrm>
              <a:off x="304800" y="533400"/>
              <a:ext cx="1524000" cy="1444625"/>
            </a:xfrm>
            <a:prstGeom prst="rect">
              <a:avLst/>
            </a:prstGeom>
            <a:noFill/>
            <a:ln w="9525">
              <a:noFill/>
              <a:miter lim="800000"/>
              <a:headEnd/>
              <a:tailEnd/>
            </a:ln>
          </p:spPr>
        </p:pic>
        <p:pic>
          <p:nvPicPr>
            <p:cNvPr id="21516" name="Picture 2"/>
            <p:cNvPicPr>
              <a:picLocks noChangeAspect="1" noChangeArrowheads="1"/>
            </p:cNvPicPr>
            <p:nvPr/>
          </p:nvPicPr>
          <p:blipFill>
            <a:blip r:embed="rId22" cstate="email"/>
            <a:srcRect/>
            <a:stretch>
              <a:fillRect/>
            </a:stretch>
          </p:blipFill>
          <p:spPr bwMode="auto">
            <a:xfrm>
              <a:off x="6400800" y="1905000"/>
              <a:ext cx="2408238" cy="1828800"/>
            </a:xfrm>
            <a:prstGeom prst="rect">
              <a:avLst/>
            </a:prstGeom>
            <a:noFill/>
            <a:ln w="9525">
              <a:noFill/>
              <a:miter lim="800000"/>
              <a:headEnd/>
              <a:tailEnd/>
            </a:ln>
          </p:spPr>
        </p:pic>
        <p:pic>
          <p:nvPicPr>
            <p:cNvPr id="21517" name="Picture 2"/>
            <p:cNvPicPr>
              <a:picLocks noChangeAspect="1" noChangeArrowheads="1"/>
            </p:cNvPicPr>
            <p:nvPr/>
          </p:nvPicPr>
          <p:blipFill>
            <a:blip r:embed="rId23" cstate="email"/>
            <a:srcRect/>
            <a:stretch>
              <a:fillRect/>
            </a:stretch>
          </p:blipFill>
          <p:spPr bwMode="auto">
            <a:xfrm>
              <a:off x="6353175" y="685800"/>
              <a:ext cx="2333625" cy="1016000"/>
            </a:xfrm>
            <a:prstGeom prst="rect">
              <a:avLst/>
            </a:prstGeom>
            <a:noFill/>
            <a:ln w="9525">
              <a:noFill/>
              <a:miter lim="800000"/>
              <a:headEnd/>
              <a:tailEnd/>
            </a:ln>
          </p:spPr>
        </p:pic>
        <p:pic>
          <p:nvPicPr>
            <p:cNvPr id="21518" name="Picture 14"/>
            <p:cNvPicPr>
              <a:picLocks noChangeAspect="1" noChangeArrowheads="1"/>
            </p:cNvPicPr>
            <p:nvPr/>
          </p:nvPicPr>
          <p:blipFill>
            <a:blip r:embed="rId24" cstate="email"/>
            <a:srcRect/>
            <a:stretch>
              <a:fillRect/>
            </a:stretch>
          </p:blipFill>
          <p:spPr bwMode="auto">
            <a:xfrm>
              <a:off x="6553200" y="3810000"/>
              <a:ext cx="2286000" cy="1322388"/>
            </a:xfrm>
            <a:prstGeom prst="rect">
              <a:avLst/>
            </a:prstGeom>
            <a:noFill/>
            <a:ln w="9525">
              <a:noFill/>
              <a:miter lim="800000"/>
              <a:headEnd/>
              <a:tailEnd/>
            </a:ln>
          </p:spPr>
        </p:pic>
        <p:pic>
          <p:nvPicPr>
            <p:cNvPr id="21519" name="Picture 18"/>
            <p:cNvPicPr>
              <a:picLocks noChangeAspect="1" noChangeArrowheads="1"/>
            </p:cNvPicPr>
            <p:nvPr/>
          </p:nvPicPr>
          <p:blipFill>
            <a:blip r:embed="rId25" cstate="email"/>
            <a:srcRect/>
            <a:stretch>
              <a:fillRect/>
            </a:stretch>
          </p:blipFill>
          <p:spPr bwMode="auto">
            <a:xfrm>
              <a:off x="6629400" y="5257800"/>
              <a:ext cx="1828800" cy="1249363"/>
            </a:xfrm>
            <a:prstGeom prst="rect">
              <a:avLst/>
            </a:prstGeom>
            <a:noFill/>
            <a:ln w="9525">
              <a:noFill/>
              <a:miter lim="800000"/>
              <a:headEnd/>
              <a:tailEnd/>
            </a:ln>
          </p:spPr>
        </p:pic>
        <p:cxnSp>
          <p:nvCxnSpPr>
            <p:cNvPr id="84" name="Straight Connector 83"/>
            <p:cNvCxnSpPr/>
            <p:nvPr/>
          </p:nvCxnSpPr>
          <p:spPr>
            <a:xfrm flipV="1">
              <a:off x="1828042" y="1193917"/>
              <a:ext cx="4524613" cy="62786"/>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Straight Connector 85"/>
            <p:cNvCxnSpPr/>
            <p:nvPr/>
          </p:nvCxnSpPr>
          <p:spPr>
            <a:xfrm>
              <a:off x="1828042" y="1256703"/>
              <a:ext cx="4572380" cy="1562134"/>
            </a:xfrm>
            <a:prstGeom prst="line">
              <a:avLst/>
            </a:prstGeom>
          </p:spPr>
          <p:style>
            <a:lnRef idx="2">
              <a:schemeClr val="accent2"/>
            </a:lnRef>
            <a:fillRef idx="0">
              <a:schemeClr val="accent2"/>
            </a:fillRef>
            <a:effectRef idx="1">
              <a:schemeClr val="accent2"/>
            </a:effectRef>
            <a:fontRef idx="minor">
              <a:schemeClr val="tx1"/>
            </a:fontRef>
          </p:style>
        </p:cxnSp>
        <p:cxnSp>
          <p:nvCxnSpPr>
            <p:cNvPr id="88" name="Straight Connector 87"/>
            <p:cNvCxnSpPr/>
            <p:nvPr/>
          </p:nvCxnSpPr>
          <p:spPr>
            <a:xfrm>
              <a:off x="1828042" y="1256703"/>
              <a:ext cx="4726296" cy="3214681"/>
            </a:xfrm>
            <a:prstGeom prst="line">
              <a:avLst/>
            </a:prstGeom>
          </p:spPr>
          <p:style>
            <a:lnRef idx="2">
              <a:schemeClr val="accent2"/>
            </a:lnRef>
            <a:fillRef idx="0">
              <a:schemeClr val="accent2"/>
            </a:fillRef>
            <a:effectRef idx="1">
              <a:schemeClr val="accent2"/>
            </a:effectRef>
            <a:fontRef idx="minor">
              <a:schemeClr val="tx1"/>
            </a:fontRef>
          </p:style>
        </p:cxnSp>
        <p:cxnSp>
          <p:nvCxnSpPr>
            <p:cNvPr id="90" name="Straight Connector 89"/>
            <p:cNvCxnSpPr/>
            <p:nvPr/>
          </p:nvCxnSpPr>
          <p:spPr>
            <a:xfrm>
              <a:off x="1828042" y="1256703"/>
              <a:ext cx="4800601" cy="4626127"/>
            </a:xfrm>
            <a:prstGeom prst="line">
              <a:avLst/>
            </a:prstGeom>
          </p:spPr>
          <p:style>
            <a:lnRef idx="2">
              <a:schemeClr val="accent2"/>
            </a:lnRef>
            <a:fillRef idx="0">
              <a:schemeClr val="accent2"/>
            </a:fillRef>
            <a:effectRef idx="1">
              <a:schemeClr val="accent2"/>
            </a:effectRef>
            <a:fontRef idx="minor">
              <a:schemeClr val="tx1"/>
            </a:fontRef>
          </p:style>
        </p:cxnSp>
        <p:cxnSp>
          <p:nvCxnSpPr>
            <p:cNvPr id="92" name="Straight Connector 91"/>
            <p:cNvCxnSpPr/>
            <p:nvPr/>
          </p:nvCxnSpPr>
          <p:spPr>
            <a:xfrm flipV="1">
              <a:off x="1825389" y="2818837"/>
              <a:ext cx="4575033" cy="798647"/>
            </a:xfrm>
            <a:prstGeom prst="line">
              <a:avLst/>
            </a:prstGeom>
          </p:spPr>
          <p:style>
            <a:lnRef idx="2">
              <a:schemeClr val="accent3"/>
            </a:lnRef>
            <a:fillRef idx="0">
              <a:schemeClr val="accent3"/>
            </a:fillRef>
            <a:effectRef idx="1">
              <a:schemeClr val="accent3"/>
            </a:effectRef>
            <a:fontRef idx="minor">
              <a:schemeClr val="tx1"/>
            </a:fontRef>
          </p:style>
        </p:cxnSp>
        <p:cxnSp>
          <p:nvCxnSpPr>
            <p:cNvPr id="94" name="Straight Connector 93"/>
            <p:cNvCxnSpPr/>
            <p:nvPr/>
          </p:nvCxnSpPr>
          <p:spPr>
            <a:xfrm>
              <a:off x="1825389" y="3617485"/>
              <a:ext cx="4728949" cy="853900"/>
            </a:xfrm>
            <a:prstGeom prst="line">
              <a:avLst/>
            </a:prstGeom>
          </p:spPr>
          <p:style>
            <a:lnRef idx="2">
              <a:schemeClr val="accent3"/>
            </a:lnRef>
            <a:fillRef idx="0">
              <a:schemeClr val="accent3"/>
            </a:fillRef>
            <a:effectRef idx="1">
              <a:schemeClr val="accent3"/>
            </a:effectRef>
            <a:fontRef idx="minor">
              <a:schemeClr val="tx1"/>
            </a:fontRef>
          </p:style>
        </p:cxnSp>
        <p:cxnSp>
          <p:nvCxnSpPr>
            <p:cNvPr id="96" name="Straight Connector 95"/>
            <p:cNvCxnSpPr/>
            <p:nvPr/>
          </p:nvCxnSpPr>
          <p:spPr>
            <a:xfrm>
              <a:off x="1825389" y="3617485"/>
              <a:ext cx="4803254" cy="2265345"/>
            </a:xfrm>
            <a:prstGeom prst="line">
              <a:avLst/>
            </a:prstGeom>
          </p:spPr>
          <p:style>
            <a:lnRef idx="2">
              <a:schemeClr val="accent3"/>
            </a:lnRef>
            <a:fillRef idx="0">
              <a:schemeClr val="accent3"/>
            </a:fillRef>
            <a:effectRef idx="1">
              <a:schemeClr val="accent3"/>
            </a:effectRef>
            <a:fontRef idx="minor">
              <a:schemeClr val="tx1"/>
            </a:fontRef>
          </p:style>
        </p:cxnSp>
        <p:cxnSp>
          <p:nvCxnSpPr>
            <p:cNvPr id="98" name="Straight Connector 97"/>
            <p:cNvCxnSpPr/>
            <p:nvPr/>
          </p:nvCxnSpPr>
          <p:spPr>
            <a:xfrm flipV="1">
              <a:off x="1748430" y="4471384"/>
              <a:ext cx="4805908" cy="143153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0" name="Down Arrow 99"/>
          <p:cNvSpPr/>
          <p:nvPr/>
        </p:nvSpPr>
        <p:spPr>
          <a:xfrm rot="18801650">
            <a:off x="2345532" y="2301081"/>
            <a:ext cx="1828800" cy="741363"/>
          </a:xfrm>
          <a:prstGeom prst="downArrow">
            <a:avLst>
              <a:gd name="adj1" fmla="val 41923"/>
              <a:gd name="adj2" fmla="val 50000"/>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solidFill>
                <a:schemeClr val="bg1">
                  <a:lumMod val="75000"/>
                </a:schemeClr>
              </a:solidFill>
            </a:endParaRPr>
          </a:p>
        </p:txBody>
      </p:sp>
      <p:sp>
        <p:nvSpPr>
          <p:cNvPr id="107" name="TextBox 106"/>
          <p:cNvSpPr txBox="1"/>
          <p:nvPr/>
        </p:nvSpPr>
        <p:spPr>
          <a:xfrm>
            <a:off x="381000" y="3733800"/>
            <a:ext cx="2606675" cy="862013"/>
          </a:xfrm>
          <a:prstGeom prst="rect">
            <a:avLst/>
          </a:prstGeom>
          <a:noFill/>
        </p:spPr>
        <p:txBody>
          <a:bodyPr wrap="none">
            <a:spAutoFit/>
          </a:bodyPr>
          <a:lstStyle/>
          <a:p>
            <a:pPr fontAlgn="auto">
              <a:spcBef>
                <a:spcPts val="0"/>
              </a:spcBef>
              <a:spcAft>
                <a:spcPts val="0"/>
              </a:spcAft>
              <a:defRPr/>
            </a:pPr>
            <a:r>
              <a:rPr lang="en-US" sz="5000" b="1" dirty="0">
                <a:solidFill>
                  <a:schemeClr val="bg1">
                    <a:lumMod val="75000"/>
                  </a:schemeClr>
                </a:solidFill>
                <a:latin typeface="+mn-lt"/>
              </a:rPr>
              <a:t>WORLD</a:t>
            </a:r>
          </a:p>
        </p:txBody>
      </p:sp>
      <p:grpSp>
        <p:nvGrpSpPr>
          <p:cNvPr id="4" name="Group 110"/>
          <p:cNvGrpSpPr>
            <a:grpSpLocks/>
          </p:cNvGrpSpPr>
          <p:nvPr/>
        </p:nvGrpSpPr>
        <p:grpSpPr bwMode="auto">
          <a:xfrm>
            <a:off x="3308350" y="533400"/>
            <a:ext cx="4999038" cy="1414463"/>
            <a:chOff x="3308947" y="533400"/>
            <a:chExt cx="4997856" cy="1414483"/>
          </a:xfrm>
        </p:grpSpPr>
        <p:sp>
          <p:nvSpPr>
            <p:cNvPr id="105" name="Right Arrow 104"/>
            <p:cNvSpPr/>
            <p:nvPr/>
          </p:nvSpPr>
          <p:spPr>
            <a:xfrm rot="13001367">
              <a:off x="3308947" y="1490677"/>
              <a:ext cx="2590187" cy="457206"/>
            </a:xfrm>
            <a:prstGeom prst="rightArrow">
              <a:avLst/>
            </a:prstGeom>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solidFill>
                  <a:schemeClr val="bg1">
                    <a:lumMod val="75000"/>
                  </a:schemeClr>
                </a:solidFill>
              </a:endParaRPr>
            </a:p>
          </p:txBody>
        </p:sp>
        <p:sp>
          <p:nvSpPr>
            <p:cNvPr id="109" name="TextBox 108"/>
            <p:cNvSpPr txBox="1"/>
            <p:nvPr/>
          </p:nvSpPr>
          <p:spPr>
            <a:xfrm>
              <a:off x="4953208" y="533400"/>
              <a:ext cx="3353595" cy="862025"/>
            </a:xfrm>
            <a:prstGeom prst="rect">
              <a:avLst/>
            </a:prstGeom>
            <a:noFill/>
          </p:spPr>
          <p:txBody>
            <a:bodyPr wrap="none">
              <a:spAutoFit/>
            </a:bodyPr>
            <a:lstStyle/>
            <a:p>
              <a:pPr fontAlgn="auto">
                <a:spcBef>
                  <a:spcPts val="0"/>
                </a:spcBef>
                <a:spcAft>
                  <a:spcPts val="0"/>
                </a:spcAft>
                <a:defRPr/>
              </a:pPr>
              <a:r>
                <a:rPr lang="en-US" sz="5000" b="1" dirty="0">
                  <a:solidFill>
                    <a:schemeClr val="bg1">
                      <a:lumMod val="75000"/>
                    </a:schemeClr>
                  </a:solidFill>
                  <a:latin typeface="+mn-lt"/>
                </a:rPr>
                <a:t>THOUGHT</a:t>
              </a:r>
            </a:p>
          </p:txBody>
        </p:sp>
      </p:grpSp>
      <p:sp>
        <p:nvSpPr>
          <p:cNvPr id="102" name="TextBox 101"/>
          <p:cNvSpPr txBox="1"/>
          <p:nvPr/>
        </p:nvSpPr>
        <p:spPr>
          <a:xfrm>
            <a:off x="3581400" y="11668"/>
            <a:ext cx="5562600" cy="477054"/>
          </a:xfrm>
          <a:prstGeom prst="rect">
            <a:avLst/>
          </a:prstGeom>
          <a:noFill/>
        </p:spPr>
        <p:txBody>
          <a:bodyPr wrap="square" rtlCol="0">
            <a:spAutoFit/>
          </a:bodyPr>
          <a:lstStyle/>
          <a:p>
            <a:pPr algn="r"/>
            <a:r>
              <a:rPr lang="en-US" sz="2500" dirty="0" smtClean="0"/>
              <a:t>How about the reverse problem?</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t>At our scale connecting observation to action is not a challenging problem</a:t>
            </a:r>
            <a:endParaRPr lang="en-US" b="1" dirty="0"/>
          </a:p>
        </p:txBody>
      </p:sp>
      <p:sp>
        <p:nvSpPr>
          <p:cNvPr id="4" name="TextBox 3"/>
          <p:cNvSpPr txBox="1"/>
          <p:nvPr/>
        </p:nvSpPr>
        <p:spPr>
          <a:xfrm>
            <a:off x="228600" y="1600200"/>
            <a:ext cx="8610600" cy="1246495"/>
          </a:xfrm>
          <a:prstGeom prst="rect">
            <a:avLst/>
          </a:prstGeom>
          <a:noFill/>
        </p:spPr>
        <p:txBody>
          <a:bodyPr wrap="square" rtlCol="0">
            <a:spAutoFit/>
          </a:bodyPr>
          <a:lstStyle/>
          <a:p>
            <a:pPr algn="ctr"/>
            <a:r>
              <a:rPr lang="en-US" sz="2500" dirty="0" smtClean="0"/>
              <a:t>Our five senses are very good at “seeing” what is going on, and evolution has honed a large number of good responses into our biology. </a:t>
            </a:r>
            <a:endParaRPr lang="en-US" sz="2500" dirty="0"/>
          </a:p>
        </p:txBody>
      </p:sp>
      <p:pic>
        <p:nvPicPr>
          <p:cNvPr id="6" name="Picture 2" descr="http://www.ccs.k12.in.us/chsBS/kons/kons/images/stimresp.jpg"/>
          <p:cNvPicPr>
            <a:picLocks noChangeAspect="1" noChangeArrowheads="1"/>
          </p:cNvPicPr>
          <p:nvPr/>
        </p:nvPicPr>
        <p:blipFill>
          <a:blip r:embed="rId2" cstate="email"/>
          <a:srcRect/>
          <a:stretch>
            <a:fillRect/>
          </a:stretch>
        </p:blipFill>
        <p:spPr bwMode="auto">
          <a:xfrm>
            <a:off x="415923" y="3276600"/>
            <a:ext cx="4232277" cy="2590800"/>
          </a:xfrm>
          <a:prstGeom prst="rect">
            <a:avLst/>
          </a:prstGeom>
          <a:noFill/>
        </p:spPr>
      </p:pic>
      <p:grpSp>
        <p:nvGrpSpPr>
          <p:cNvPr id="8" name="Group 7"/>
          <p:cNvGrpSpPr/>
          <p:nvPr/>
        </p:nvGrpSpPr>
        <p:grpSpPr>
          <a:xfrm>
            <a:off x="0" y="3048000"/>
            <a:ext cx="9144000" cy="3541931"/>
            <a:chOff x="0" y="3352800"/>
            <a:chExt cx="9144000" cy="3541931"/>
          </a:xfrm>
        </p:grpSpPr>
        <p:pic>
          <p:nvPicPr>
            <p:cNvPr id="5" name="Picture 2" descr="http://www.ccs.k12.in.us/chsBS/kons/kons/images/stimresp.jpg"/>
            <p:cNvPicPr>
              <a:picLocks noChangeAspect="1" noChangeArrowheads="1"/>
            </p:cNvPicPr>
            <p:nvPr/>
          </p:nvPicPr>
          <p:blipFill>
            <a:blip r:embed="rId3" cstate="email"/>
            <a:srcRect/>
            <a:stretch>
              <a:fillRect/>
            </a:stretch>
          </p:blipFill>
          <p:spPr bwMode="auto">
            <a:xfrm>
              <a:off x="4876800" y="3352800"/>
              <a:ext cx="3872083" cy="2590800"/>
            </a:xfrm>
            <a:prstGeom prst="rect">
              <a:avLst/>
            </a:prstGeom>
            <a:noFill/>
          </p:spPr>
        </p:pic>
        <p:sp>
          <p:nvSpPr>
            <p:cNvPr id="7" name="TextBox 6"/>
            <p:cNvSpPr txBox="1"/>
            <p:nvPr/>
          </p:nvSpPr>
          <p:spPr>
            <a:xfrm>
              <a:off x="0" y="6248400"/>
              <a:ext cx="9144000" cy="646331"/>
            </a:xfrm>
            <a:prstGeom prst="rect">
              <a:avLst/>
            </a:prstGeom>
            <a:noFill/>
          </p:spPr>
          <p:txBody>
            <a:bodyPr wrap="square" rtlCol="0">
              <a:spAutoFit/>
            </a:bodyPr>
            <a:lstStyle/>
            <a:p>
              <a:pPr algn="ctr"/>
              <a:r>
                <a:rPr lang="en-US" dirty="0" smtClean="0"/>
                <a:t>There is little to no delay between measuring temperature and deciding to take your hand off the pan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7" name="Picture 8"/>
          <p:cNvPicPr>
            <a:picLocks noChangeAspect="1" noChangeArrowheads="1"/>
          </p:cNvPicPr>
          <p:nvPr/>
        </p:nvPicPr>
        <p:blipFill>
          <a:blip r:embed="rId3" cstate="email"/>
          <a:srcRect/>
          <a:stretch>
            <a:fillRect/>
          </a:stretch>
        </p:blipFill>
        <p:spPr bwMode="auto">
          <a:xfrm>
            <a:off x="3124200" y="730182"/>
            <a:ext cx="917575" cy="870018"/>
          </a:xfrm>
          <a:prstGeom prst="rect">
            <a:avLst/>
          </a:prstGeom>
          <a:noFill/>
          <a:ln w="9525">
            <a:noFill/>
            <a:miter lim="800000"/>
            <a:headEnd/>
            <a:tailEnd/>
          </a:ln>
        </p:spPr>
      </p:pic>
      <p:pic>
        <p:nvPicPr>
          <p:cNvPr id="15362" name="Picture 6"/>
          <p:cNvPicPr>
            <a:picLocks noChangeAspect="1" noChangeArrowheads="1"/>
          </p:cNvPicPr>
          <p:nvPr/>
        </p:nvPicPr>
        <p:blipFill>
          <a:blip r:embed="rId4" cstate="email"/>
          <a:srcRect/>
          <a:stretch>
            <a:fillRect/>
          </a:stretch>
        </p:blipFill>
        <p:spPr bwMode="auto">
          <a:xfrm>
            <a:off x="685800" y="609600"/>
            <a:ext cx="1066800" cy="1066800"/>
          </a:xfrm>
          <a:prstGeom prst="rect">
            <a:avLst/>
          </a:prstGeom>
          <a:noFill/>
          <a:ln w="9525">
            <a:noFill/>
            <a:miter lim="800000"/>
            <a:headEnd/>
            <a:tailEnd/>
          </a:ln>
        </p:spPr>
      </p:pic>
      <p:pic>
        <p:nvPicPr>
          <p:cNvPr id="15363" name="Picture 20"/>
          <p:cNvPicPr>
            <a:picLocks noChangeAspect="1" noChangeArrowheads="1"/>
          </p:cNvPicPr>
          <p:nvPr/>
        </p:nvPicPr>
        <p:blipFill>
          <a:blip r:embed="rId5" cstate="email"/>
          <a:srcRect/>
          <a:stretch>
            <a:fillRect/>
          </a:stretch>
        </p:blipFill>
        <p:spPr bwMode="auto">
          <a:xfrm>
            <a:off x="3503613" y="1779588"/>
            <a:ext cx="611187" cy="354012"/>
          </a:xfrm>
          <a:prstGeom prst="rect">
            <a:avLst/>
          </a:prstGeom>
          <a:noFill/>
          <a:ln w="9525">
            <a:noFill/>
            <a:miter lim="800000"/>
            <a:headEnd/>
            <a:tailEnd/>
          </a:ln>
        </p:spPr>
      </p:pic>
      <p:pic>
        <p:nvPicPr>
          <p:cNvPr id="15364" name="Picture 6"/>
          <p:cNvPicPr>
            <a:picLocks noChangeAspect="1" noChangeArrowheads="1"/>
          </p:cNvPicPr>
          <p:nvPr/>
        </p:nvPicPr>
        <p:blipFill>
          <a:blip r:embed="rId6" cstate="email"/>
          <a:srcRect/>
          <a:stretch>
            <a:fillRect/>
          </a:stretch>
        </p:blipFill>
        <p:spPr bwMode="auto">
          <a:xfrm>
            <a:off x="3275013" y="1804987"/>
            <a:ext cx="358775" cy="328613"/>
          </a:xfrm>
          <a:prstGeom prst="rect">
            <a:avLst/>
          </a:prstGeom>
          <a:noFill/>
          <a:ln w="9525">
            <a:noFill/>
            <a:miter lim="800000"/>
            <a:headEnd/>
            <a:tailEnd/>
          </a:ln>
        </p:spPr>
      </p:pic>
      <p:grpSp>
        <p:nvGrpSpPr>
          <p:cNvPr id="2" name="Group 38"/>
          <p:cNvGrpSpPr>
            <a:grpSpLocks/>
          </p:cNvGrpSpPr>
          <p:nvPr/>
        </p:nvGrpSpPr>
        <p:grpSpPr bwMode="auto">
          <a:xfrm>
            <a:off x="381000" y="1757318"/>
            <a:ext cx="1676400" cy="1039251"/>
            <a:chOff x="220328" y="1798638"/>
            <a:chExt cx="2295860" cy="1202226"/>
          </a:xfrm>
        </p:grpSpPr>
        <p:pic>
          <p:nvPicPr>
            <p:cNvPr id="15480" name="Picture 2"/>
            <p:cNvPicPr>
              <a:picLocks noChangeAspect="1" noChangeArrowheads="1"/>
            </p:cNvPicPr>
            <p:nvPr/>
          </p:nvPicPr>
          <p:blipFill>
            <a:blip r:embed="rId7" cstate="email"/>
            <a:srcRect/>
            <a:stretch>
              <a:fillRect/>
            </a:stretch>
          </p:blipFill>
          <p:spPr bwMode="auto">
            <a:xfrm>
              <a:off x="1828800" y="1798638"/>
              <a:ext cx="503238" cy="381000"/>
            </a:xfrm>
            <a:prstGeom prst="rect">
              <a:avLst/>
            </a:prstGeom>
            <a:noFill/>
            <a:ln w="9525">
              <a:noFill/>
              <a:miter lim="800000"/>
              <a:headEnd/>
              <a:tailEnd/>
            </a:ln>
          </p:spPr>
        </p:pic>
        <p:pic>
          <p:nvPicPr>
            <p:cNvPr id="15481" name="Picture 2"/>
            <p:cNvPicPr>
              <a:picLocks noChangeAspect="1" noChangeArrowheads="1"/>
            </p:cNvPicPr>
            <p:nvPr/>
          </p:nvPicPr>
          <p:blipFill>
            <a:blip r:embed="rId8" cstate="email"/>
            <a:srcRect/>
            <a:stretch>
              <a:fillRect/>
            </a:stretch>
          </p:blipFill>
          <p:spPr bwMode="auto">
            <a:xfrm>
              <a:off x="533400" y="2636838"/>
              <a:ext cx="577850" cy="250825"/>
            </a:xfrm>
            <a:prstGeom prst="rect">
              <a:avLst/>
            </a:prstGeom>
            <a:noFill/>
            <a:ln w="9525">
              <a:noFill/>
              <a:miter lim="800000"/>
              <a:headEnd/>
              <a:tailEnd/>
            </a:ln>
          </p:spPr>
        </p:pic>
        <p:pic>
          <p:nvPicPr>
            <p:cNvPr id="15482" name="Picture 14"/>
            <p:cNvPicPr>
              <a:picLocks noChangeAspect="1" noChangeArrowheads="1"/>
            </p:cNvPicPr>
            <p:nvPr/>
          </p:nvPicPr>
          <p:blipFill>
            <a:blip r:embed="rId9" cstate="email"/>
            <a:srcRect/>
            <a:stretch>
              <a:fillRect/>
            </a:stretch>
          </p:blipFill>
          <p:spPr bwMode="auto">
            <a:xfrm>
              <a:off x="1905000" y="2560638"/>
              <a:ext cx="611188" cy="352425"/>
            </a:xfrm>
            <a:prstGeom prst="rect">
              <a:avLst/>
            </a:prstGeom>
            <a:noFill/>
            <a:ln w="9525">
              <a:noFill/>
              <a:miter lim="800000"/>
              <a:headEnd/>
              <a:tailEnd/>
            </a:ln>
          </p:spPr>
        </p:pic>
        <p:pic>
          <p:nvPicPr>
            <p:cNvPr id="15483" name="Picture 18"/>
            <p:cNvPicPr>
              <a:picLocks noChangeAspect="1" noChangeArrowheads="1"/>
            </p:cNvPicPr>
            <p:nvPr/>
          </p:nvPicPr>
          <p:blipFill>
            <a:blip r:embed="rId10" cstate="email"/>
            <a:srcRect/>
            <a:stretch>
              <a:fillRect/>
            </a:stretch>
          </p:blipFill>
          <p:spPr bwMode="auto">
            <a:xfrm>
              <a:off x="1143000" y="1941513"/>
              <a:ext cx="431800" cy="295275"/>
            </a:xfrm>
            <a:prstGeom prst="rect">
              <a:avLst/>
            </a:prstGeom>
            <a:noFill/>
            <a:ln w="9525">
              <a:noFill/>
              <a:miter lim="800000"/>
              <a:headEnd/>
              <a:tailEnd/>
            </a:ln>
          </p:spPr>
        </p:pic>
        <p:pic>
          <p:nvPicPr>
            <p:cNvPr id="15484" name="Picture 4"/>
            <p:cNvPicPr>
              <a:picLocks noChangeAspect="1" noChangeArrowheads="1"/>
            </p:cNvPicPr>
            <p:nvPr/>
          </p:nvPicPr>
          <p:blipFill>
            <a:blip r:embed="rId11" cstate="email"/>
            <a:srcRect/>
            <a:stretch>
              <a:fillRect/>
            </a:stretch>
          </p:blipFill>
          <p:spPr bwMode="auto">
            <a:xfrm>
              <a:off x="1447800" y="2255838"/>
              <a:ext cx="530225" cy="358775"/>
            </a:xfrm>
            <a:prstGeom prst="rect">
              <a:avLst/>
            </a:prstGeom>
            <a:noFill/>
            <a:ln w="9525">
              <a:noFill/>
              <a:miter lim="800000"/>
              <a:headEnd/>
              <a:tailEnd/>
            </a:ln>
          </p:spPr>
        </p:pic>
        <p:pic>
          <p:nvPicPr>
            <p:cNvPr id="15485" name="Picture 5"/>
            <p:cNvPicPr>
              <a:picLocks noChangeAspect="1" noChangeArrowheads="1"/>
            </p:cNvPicPr>
            <p:nvPr/>
          </p:nvPicPr>
          <p:blipFill>
            <a:blip r:embed="rId12" cstate="email"/>
            <a:srcRect/>
            <a:stretch>
              <a:fillRect/>
            </a:stretch>
          </p:blipFill>
          <p:spPr bwMode="auto">
            <a:xfrm>
              <a:off x="1159544" y="2586527"/>
              <a:ext cx="323850" cy="414337"/>
            </a:xfrm>
            <a:prstGeom prst="rect">
              <a:avLst/>
            </a:prstGeom>
            <a:noFill/>
            <a:ln w="9525">
              <a:noFill/>
              <a:miter lim="800000"/>
              <a:headEnd/>
              <a:tailEnd/>
            </a:ln>
          </p:spPr>
        </p:pic>
        <p:pic>
          <p:nvPicPr>
            <p:cNvPr id="15486" name="Picture 6"/>
            <p:cNvPicPr>
              <a:picLocks noChangeAspect="1" noChangeArrowheads="1"/>
            </p:cNvPicPr>
            <p:nvPr/>
          </p:nvPicPr>
          <p:blipFill>
            <a:blip r:embed="rId13" cstate="email"/>
            <a:srcRect/>
            <a:stretch>
              <a:fillRect/>
            </a:stretch>
          </p:blipFill>
          <p:spPr bwMode="auto">
            <a:xfrm>
              <a:off x="685800" y="1951038"/>
              <a:ext cx="358775" cy="328612"/>
            </a:xfrm>
            <a:prstGeom prst="rect">
              <a:avLst/>
            </a:prstGeom>
            <a:noFill/>
            <a:ln w="9525">
              <a:noFill/>
              <a:miter lim="800000"/>
              <a:headEnd/>
              <a:tailEnd/>
            </a:ln>
          </p:spPr>
        </p:pic>
        <p:pic>
          <p:nvPicPr>
            <p:cNvPr id="15487" name="Picture 2"/>
            <p:cNvPicPr>
              <a:picLocks noChangeAspect="1" noChangeArrowheads="1"/>
            </p:cNvPicPr>
            <p:nvPr/>
          </p:nvPicPr>
          <p:blipFill>
            <a:blip r:embed="rId14" cstate="email"/>
            <a:srcRect/>
            <a:stretch>
              <a:fillRect/>
            </a:stretch>
          </p:blipFill>
          <p:spPr bwMode="auto">
            <a:xfrm>
              <a:off x="220328" y="2233928"/>
              <a:ext cx="539750" cy="365125"/>
            </a:xfrm>
            <a:prstGeom prst="rect">
              <a:avLst/>
            </a:prstGeom>
            <a:noFill/>
            <a:ln w="9525">
              <a:noFill/>
              <a:miter lim="800000"/>
              <a:headEnd/>
              <a:tailEnd/>
            </a:ln>
          </p:spPr>
        </p:pic>
      </p:grpSp>
      <p:pic>
        <p:nvPicPr>
          <p:cNvPr id="15366" name="Picture 3"/>
          <p:cNvPicPr>
            <a:picLocks noChangeAspect="1" noChangeArrowheads="1"/>
          </p:cNvPicPr>
          <p:nvPr/>
        </p:nvPicPr>
        <p:blipFill>
          <a:blip r:embed="rId15" cstate="email"/>
          <a:srcRect/>
          <a:stretch>
            <a:fillRect/>
          </a:stretch>
        </p:blipFill>
        <p:spPr bwMode="auto">
          <a:xfrm>
            <a:off x="457200" y="5241925"/>
            <a:ext cx="1676400" cy="1255712"/>
          </a:xfrm>
          <a:prstGeom prst="rect">
            <a:avLst/>
          </a:prstGeom>
          <a:noFill/>
          <a:ln w="9525">
            <a:noFill/>
            <a:miter lim="800000"/>
            <a:headEnd/>
            <a:tailEnd/>
          </a:ln>
        </p:spPr>
      </p:pic>
      <p:pic>
        <p:nvPicPr>
          <p:cNvPr id="15367" name="Picture 3"/>
          <p:cNvPicPr>
            <a:picLocks noChangeAspect="1" noChangeArrowheads="1"/>
          </p:cNvPicPr>
          <p:nvPr/>
        </p:nvPicPr>
        <p:blipFill>
          <a:blip r:embed="rId16" cstate="email"/>
          <a:srcRect/>
          <a:stretch>
            <a:fillRect/>
          </a:stretch>
        </p:blipFill>
        <p:spPr bwMode="auto">
          <a:xfrm>
            <a:off x="3505200" y="5354637"/>
            <a:ext cx="457200" cy="1143000"/>
          </a:xfrm>
          <a:prstGeom prst="rect">
            <a:avLst/>
          </a:prstGeom>
          <a:noFill/>
          <a:ln w="9525">
            <a:noFill/>
            <a:miter lim="800000"/>
            <a:headEnd/>
            <a:tailEnd/>
          </a:ln>
        </p:spPr>
      </p:pic>
      <p:pic>
        <p:nvPicPr>
          <p:cNvPr id="15368" name="Picture 8"/>
          <p:cNvPicPr>
            <a:picLocks noChangeAspect="1" noChangeArrowheads="1"/>
          </p:cNvPicPr>
          <p:nvPr/>
        </p:nvPicPr>
        <p:blipFill>
          <a:blip r:embed="rId17" cstate="email"/>
          <a:srcRect/>
          <a:stretch>
            <a:fillRect/>
          </a:stretch>
        </p:blipFill>
        <p:spPr bwMode="auto">
          <a:xfrm>
            <a:off x="3276600" y="2590800"/>
            <a:ext cx="398463" cy="377825"/>
          </a:xfrm>
          <a:prstGeom prst="rect">
            <a:avLst/>
          </a:prstGeom>
          <a:noFill/>
          <a:ln w="9525">
            <a:noFill/>
            <a:miter lim="800000"/>
            <a:headEnd/>
            <a:tailEnd/>
          </a:ln>
        </p:spPr>
      </p:pic>
      <p:pic>
        <p:nvPicPr>
          <p:cNvPr id="15369" name="Picture 6"/>
          <p:cNvPicPr>
            <a:picLocks noChangeAspect="1" noChangeArrowheads="1"/>
          </p:cNvPicPr>
          <p:nvPr/>
        </p:nvPicPr>
        <p:blipFill>
          <a:blip r:embed="rId18" cstate="email"/>
          <a:srcRect/>
          <a:stretch>
            <a:fillRect/>
          </a:stretch>
        </p:blipFill>
        <p:spPr bwMode="auto">
          <a:xfrm>
            <a:off x="1101725" y="3429000"/>
            <a:ext cx="422275" cy="422275"/>
          </a:xfrm>
          <a:prstGeom prst="rect">
            <a:avLst/>
          </a:prstGeom>
          <a:noFill/>
          <a:ln w="9525">
            <a:noFill/>
            <a:miter lim="800000"/>
            <a:headEnd/>
            <a:tailEnd/>
          </a:ln>
        </p:spPr>
      </p:pic>
      <p:pic>
        <p:nvPicPr>
          <p:cNvPr id="15370" name="Picture 5"/>
          <p:cNvPicPr>
            <a:picLocks noChangeAspect="1" noChangeArrowheads="1"/>
          </p:cNvPicPr>
          <p:nvPr/>
        </p:nvPicPr>
        <p:blipFill>
          <a:blip r:embed="rId19" cstate="email"/>
          <a:srcRect/>
          <a:stretch>
            <a:fillRect/>
          </a:stretch>
        </p:blipFill>
        <p:spPr bwMode="auto">
          <a:xfrm>
            <a:off x="3962400" y="2514600"/>
            <a:ext cx="377825" cy="377825"/>
          </a:xfrm>
          <a:prstGeom prst="rect">
            <a:avLst/>
          </a:prstGeom>
          <a:noFill/>
          <a:ln w="9525">
            <a:noFill/>
            <a:miter lim="800000"/>
            <a:headEnd/>
            <a:tailEnd/>
          </a:ln>
        </p:spPr>
      </p:pic>
      <p:pic>
        <p:nvPicPr>
          <p:cNvPr id="15371" name="Picture 6"/>
          <p:cNvPicPr>
            <a:picLocks noChangeAspect="1" noChangeArrowheads="1"/>
          </p:cNvPicPr>
          <p:nvPr/>
        </p:nvPicPr>
        <p:blipFill>
          <a:blip r:embed="rId18" cstate="email"/>
          <a:srcRect/>
          <a:stretch>
            <a:fillRect/>
          </a:stretch>
        </p:blipFill>
        <p:spPr bwMode="auto">
          <a:xfrm>
            <a:off x="2743200" y="2895600"/>
            <a:ext cx="422275" cy="422275"/>
          </a:xfrm>
          <a:prstGeom prst="rect">
            <a:avLst/>
          </a:prstGeom>
          <a:noFill/>
          <a:ln w="9525">
            <a:noFill/>
            <a:miter lim="800000"/>
            <a:headEnd/>
            <a:tailEnd/>
          </a:ln>
        </p:spPr>
      </p:pic>
      <p:pic>
        <p:nvPicPr>
          <p:cNvPr id="15372" name="Picture 5"/>
          <p:cNvPicPr>
            <a:picLocks noChangeAspect="1" noChangeArrowheads="1"/>
          </p:cNvPicPr>
          <p:nvPr/>
        </p:nvPicPr>
        <p:blipFill>
          <a:blip r:embed="rId20" cstate="email"/>
          <a:srcRect/>
          <a:stretch>
            <a:fillRect/>
          </a:stretch>
        </p:blipFill>
        <p:spPr bwMode="auto">
          <a:xfrm>
            <a:off x="3886200" y="3048000"/>
            <a:ext cx="377825" cy="377825"/>
          </a:xfrm>
          <a:prstGeom prst="rect">
            <a:avLst/>
          </a:prstGeom>
          <a:noFill/>
          <a:ln w="9525">
            <a:noFill/>
            <a:miter lim="800000"/>
            <a:headEnd/>
            <a:tailEnd/>
          </a:ln>
        </p:spPr>
      </p:pic>
      <p:pic>
        <p:nvPicPr>
          <p:cNvPr id="15373" name="Picture 8"/>
          <p:cNvPicPr>
            <a:picLocks noChangeAspect="1" noChangeArrowheads="1"/>
          </p:cNvPicPr>
          <p:nvPr/>
        </p:nvPicPr>
        <p:blipFill>
          <a:blip r:embed="rId17" cstate="email"/>
          <a:srcRect/>
          <a:stretch>
            <a:fillRect/>
          </a:stretch>
        </p:blipFill>
        <p:spPr bwMode="auto">
          <a:xfrm>
            <a:off x="3276600" y="3276600"/>
            <a:ext cx="398463" cy="377825"/>
          </a:xfrm>
          <a:prstGeom prst="rect">
            <a:avLst/>
          </a:prstGeom>
          <a:noFill/>
          <a:ln w="9525">
            <a:noFill/>
            <a:miter lim="800000"/>
            <a:headEnd/>
            <a:tailEnd/>
          </a:ln>
        </p:spPr>
      </p:pic>
      <p:cxnSp>
        <p:nvCxnSpPr>
          <p:cNvPr id="32" name="Straight Connector 31"/>
          <p:cNvCxnSpPr/>
          <p:nvPr/>
        </p:nvCxnSpPr>
        <p:spPr>
          <a:xfrm>
            <a:off x="-228600" y="1674813"/>
            <a:ext cx="9829800" cy="1587"/>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sp>
        <p:nvSpPr>
          <p:cNvPr id="15375" name="TextBox 32"/>
          <p:cNvSpPr txBox="1">
            <a:spLocks noChangeArrowheads="1"/>
          </p:cNvSpPr>
          <p:nvPr/>
        </p:nvSpPr>
        <p:spPr bwMode="auto">
          <a:xfrm>
            <a:off x="1030288" y="2971800"/>
            <a:ext cx="569912" cy="369888"/>
          </a:xfrm>
          <a:prstGeom prst="rect">
            <a:avLst/>
          </a:prstGeom>
          <a:noFill/>
          <a:ln w="9525">
            <a:noFill/>
            <a:miter lim="800000"/>
            <a:headEnd/>
            <a:tailEnd/>
          </a:ln>
        </p:spPr>
        <p:txBody>
          <a:bodyPr wrap="none">
            <a:spAutoFit/>
          </a:bodyPr>
          <a:lstStyle/>
          <a:p>
            <a:r>
              <a:rPr lang="en-US">
                <a:latin typeface="Calibri" pitchFamily="34" charset="0"/>
              </a:rPr>
              <a:t>and</a:t>
            </a:r>
          </a:p>
        </p:txBody>
      </p:sp>
      <p:sp>
        <p:nvSpPr>
          <p:cNvPr id="15376" name="TextBox 34"/>
          <p:cNvSpPr txBox="1">
            <a:spLocks noChangeArrowheads="1"/>
          </p:cNvSpPr>
          <p:nvPr/>
        </p:nvSpPr>
        <p:spPr bwMode="auto">
          <a:xfrm>
            <a:off x="3352800" y="2144712"/>
            <a:ext cx="569913" cy="369888"/>
          </a:xfrm>
          <a:prstGeom prst="rect">
            <a:avLst/>
          </a:prstGeom>
          <a:noFill/>
          <a:ln w="9525">
            <a:noFill/>
            <a:miter lim="800000"/>
            <a:headEnd/>
            <a:tailEnd/>
          </a:ln>
        </p:spPr>
        <p:txBody>
          <a:bodyPr wrap="none">
            <a:spAutoFit/>
          </a:bodyPr>
          <a:lstStyle/>
          <a:p>
            <a:r>
              <a:rPr lang="en-US" dirty="0">
                <a:latin typeface="Calibri" pitchFamily="34" charset="0"/>
              </a:rPr>
              <a:t>and</a:t>
            </a:r>
          </a:p>
        </p:txBody>
      </p:sp>
      <p:sp>
        <p:nvSpPr>
          <p:cNvPr id="15377" name="TextBox 35"/>
          <p:cNvSpPr txBox="1">
            <a:spLocks noChangeArrowheads="1"/>
          </p:cNvSpPr>
          <p:nvPr/>
        </p:nvSpPr>
        <p:spPr bwMode="auto">
          <a:xfrm>
            <a:off x="1066800" y="4800600"/>
            <a:ext cx="409575" cy="554037"/>
          </a:xfrm>
          <a:prstGeom prst="rect">
            <a:avLst/>
          </a:prstGeom>
          <a:noFill/>
          <a:ln w="9525">
            <a:noFill/>
            <a:miter lim="800000"/>
            <a:headEnd/>
            <a:tailEnd/>
          </a:ln>
        </p:spPr>
        <p:txBody>
          <a:bodyPr wrap="none">
            <a:spAutoFit/>
          </a:bodyPr>
          <a:lstStyle/>
          <a:p>
            <a:r>
              <a:rPr lang="en-US" sz="3000">
                <a:latin typeface="Calibri" pitchFamily="34" charset="0"/>
              </a:rPr>
              <a:t>=</a:t>
            </a:r>
          </a:p>
        </p:txBody>
      </p:sp>
      <p:sp>
        <p:nvSpPr>
          <p:cNvPr id="15378" name="TextBox 37"/>
          <p:cNvSpPr txBox="1">
            <a:spLocks noChangeArrowheads="1"/>
          </p:cNvSpPr>
          <p:nvPr/>
        </p:nvSpPr>
        <p:spPr bwMode="auto">
          <a:xfrm>
            <a:off x="3429000" y="4800600"/>
            <a:ext cx="409575" cy="554037"/>
          </a:xfrm>
          <a:prstGeom prst="rect">
            <a:avLst/>
          </a:prstGeom>
          <a:noFill/>
          <a:ln w="9525">
            <a:noFill/>
            <a:miter lim="800000"/>
            <a:headEnd/>
            <a:tailEnd/>
          </a:ln>
        </p:spPr>
        <p:txBody>
          <a:bodyPr wrap="none">
            <a:spAutoFit/>
          </a:bodyPr>
          <a:lstStyle/>
          <a:p>
            <a:r>
              <a:rPr lang="en-US" sz="3000">
                <a:latin typeface="Calibri" pitchFamily="34" charset="0"/>
              </a:rPr>
              <a:t>=</a:t>
            </a:r>
          </a:p>
        </p:txBody>
      </p:sp>
      <p:sp>
        <p:nvSpPr>
          <p:cNvPr id="15379" name="TextBox 39"/>
          <p:cNvSpPr txBox="1">
            <a:spLocks noChangeArrowheads="1"/>
          </p:cNvSpPr>
          <p:nvPr/>
        </p:nvSpPr>
        <p:spPr bwMode="auto">
          <a:xfrm>
            <a:off x="990600" y="3897313"/>
            <a:ext cx="569913" cy="369887"/>
          </a:xfrm>
          <a:prstGeom prst="rect">
            <a:avLst/>
          </a:prstGeom>
          <a:noFill/>
          <a:ln w="9525">
            <a:noFill/>
            <a:miter lim="800000"/>
            <a:headEnd/>
            <a:tailEnd/>
          </a:ln>
        </p:spPr>
        <p:txBody>
          <a:bodyPr wrap="none">
            <a:spAutoFit/>
          </a:bodyPr>
          <a:lstStyle/>
          <a:p>
            <a:r>
              <a:rPr lang="en-US">
                <a:latin typeface="Calibri" pitchFamily="34" charset="0"/>
              </a:rPr>
              <a:t>and</a:t>
            </a:r>
          </a:p>
        </p:txBody>
      </p:sp>
      <p:grpSp>
        <p:nvGrpSpPr>
          <p:cNvPr id="3" name="Group 40"/>
          <p:cNvGrpSpPr>
            <a:grpSpLocks/>
          </p:cNvGrpSpPr>
          <p:nvPr/>
        </p:nvGrpSpPr>
        <p:grpSpPr bwMode="auto">
          <a:xfrm>
            <a:off x="1143000" y="4114800"/>
            <a:ext cx="1219200" cy="1020763"/>
            <a:chOff x="75834" y="1493838"/>
            <a:chExt cx="2440354" cy="1709737"/>
          </a:xfrm>
        </p:grpSpPr>
        <p:pic>
          <p:nvPicPr>
            <p:cNvPr id="15472" name="Picture 2"/>
            <p:cNvPicPr>
              <a:picLocks noChangeAspect="1" noChangeArrowheads="1"/>
            </p:cNvPicPr>
            <p:nvPr/>
          </p:nvPicPr>
          <p:blipFill>
            <a:blip r:embed="rId21" cstate="email"/>
            <a:srcRect/>
            <a:stretch>
              <a:fillRect/>
            </a:stretch>
          </p:blipFill>
          <p:spPr bwMode="auto">
            <a:xfrm>
              <a:off x="1828800" y="1798638"/>
              <a:ext cx="503238" cy="381000"/>
            </a:xfrm>
            <a:prstGeom prst="rect">
              <a:avLst/>
            </a:prstGeom>
            <a:noFill/>
            <a:ln w="9525">
              <a:noFill/>
              <a:miter lim="800000"/>
              <a:headEnd/>
              <a:tailEnd/>
            </a:ln>
          </p:spPr>
        </p:pic>
        <p:pic>
          <p:nvPicPr>
            <p:cNvPr id="15473" name="Picture 2"/>
            <p:cNvPicPr>
              <a:picLocks noChangeAspect="1" noChangeArrowheads="1"/>
            </p:cNvPicPr>
            <p:nvPr/>
          </p:nvPicPr>
          <p:blipFill>
            <a:blip r:embed="rId22" cstate="email"/>
            <a:srcRect/>
            <a:stretch>
              <a:fillRect/>
            </a:stretch>
          </p:blipFill>
          <p:spPr bwMode="auto">
            <a:xfrm>
              <a:off x="75834" y="2131998"/>
              <a:ext cx="577851" cy="250825"/>
            </a:xfrm>
            <a:prstGeom prst="rect">
              <a:avLst/>
            </a:prstGeom>
            <a:noFill/>
            <a:ln w="9525">
              <a:noFill/>
              <a:miter lim="800000"/>
              <a:headEnd/>
              <a:tailEnd/>
            </a:ln>
          </p:spPr>
        </p:pic>
        <p:pic>
          <p:nvPicPr>
            <p:cNvPr id="15474" name="Picture 14"/>
            <p:cNvPicPr>
              <a:picLocks noChangeAspect="1" noChangeArrowheads="1"/>
            </p:cNvPicPr>
            <p:nvPr/>
          </p:nvPicPr>
          <p:blipFill>
            <a:blip r:embed="rId23" cstate="email"/>
            <a:srcRect/>
            <a:stretch>
              <a:fillRect/>
            </a:stretch>
          </p:blipFill>
          <p:spPr bwMode="auto">
            <a:xfrm>
              <a:off x="1905000" y="2560638"/>
              <a:ext cx="611188" cy="352425"/>
            </a:xfrm>
            <a:prstGeom prst="rect">
              <a:avLst/>
            </a:prstGeom>
            <a:noFill/>
            <a:ln w="9525">
              <a:noFill/>
              <a:miter lim="800000"/>
              <a:headEnd/>
              <a:tailEnd/>
            </a:ln>
          </p:spPr>
        </p:pic>
        <p:pic>
          <p:nvPicPr>
            <p:cNvPr id="15475" name="Picture 18"/>
            <p:cNvPicPr>
              <a:picLocks noChangeAspect="1" noChangeArrowheads="1"/>
            </p:cNvPicPr>
            <p:nvPr/>
          </p:nvPicPr>
          <p:blipFill>
            <a:blip r:embed="rId24" cstate="email"/>
            <a:srcRect/>
            <a:stretch>
              <a:fillRect/>
            </a:stretch>
          </p:blipFill>
          <p:spPr bwMode="auto">
            <a:xfrm>
              <a:off x="1143000" y="1941513"/>
              <a:ext cx="431800" cy="295275"/>
            </a:xfrm>
            <a:prstGeom prst="rect">
              <a:avLst/>
            </a:prstGeom>
            <a:noFill/>
            <a:ln w="9525">
              <a:noFill/>
              <a:miter lim="800000"/>
              <a:headEnd/>
              <a:tailEnd/>
            </a:ln>
          </p:spPr>
        </p:pic>
        <p:pic>
          <p:nvPicPr>
            <p:cNvPr id="15476" name="Picture 4"/>
            <p:cNvPicPr>
              <a:picLocks noChangeAspect="1" noChangeArrowheads="1"/>
            </p:cNvPicPr>
            <p:nvPr/>
          </p:nvPicPr>
          <p:blipFill>
            <a:blip r:embed="rId25" cstate="email"/>
            <a:srcRect/>
            <a:stretch>
              <a:fillRect/>
            </a:stretch>
          </p:blipFill>
          <p:spPr bwMode="auto">
            <a:xfrm>
              <a:off x="1447800" y="2255838"/>
              <a:ext cx="530225" cy="358775"/>
            </a:xfrm>
            <a:prstGeom prst="rect">
              <a:avLst/>
            </a:prstGeom>
            <a:noFill/>
            <a:ln w="9525">
              <a:noFill/>
              <a:miter lim="800000"/>
              <a:headEnd/>
              <a:tailEnd/>
            </a:ln>
          </p:spPr>
        </p:pic>
        <p:pic>
          <p:nvPicPr>
            <p:cNvPr id="15477" name="Picture 5"/>
            <p:cNvPicPr>
              <a:picLocks noChangeAspect="1" noChangeArrowheads="1"/>
            </p:cNvPicPr>
            <p:nvPr/>
          </p:nvPicPr>
          <p:blipFill>
            <a:blip r:embed="rId26" cstate="email"/>
            <a:srcRect/>
            <a:stretch>
              <a:fillRect/>
            </a:stretch>
          </p:blipFill>
          <p:spPr bwMode="auto">
            <a:xfrm>
              <a:off x="1371600" y="2789238"/>
              <a:ext cx="323850" cy="414337"/>
            </a:xfrm>
            <a:prstGeom prst="rect">
              <a:avLst/>
            </a:prstGeom>
            <a:noFill/>
            <a:ln w="9525">
              <a:noFill/>
              <a:miter lim="800000"/>
              <a:headEnd/>
              <a:tailEnd/>
            </a:ln>
          </p:spPr>
        </p:pic>
        <p:pic>
          <p:nvPicPr>
            <p:cNvPr id="15478" name="Picture 6"/>
            <p:cNvPicPr>
              <a:picLocks noChangeAspect="1" noChangeArrowheads="1"/>
            </p:cNvPicPr>
            <p:nvPr/>
          </p:nvPicPr>
          <p:blipFill>
            <a:blip r:embed="rId27" cstate="email"/>
            <a:srcRect/>
            <a:stretch>
              <a:fillRect/>
            </a:stretch>
          </p:blipFill>
          <p:spPr bwMode="auto">
            <a:xfrm>
              <a:off x="685800" y="1951038"/>
              <a:ext cx="358775" cy="328612"/>
            </a:xfrm>
            <a:prstGeom prst="rect">
              <a:avLst/>
            </a:prstGeom>
            <a:noFill/>
            <a:ln w="9525">
              <a:noFill/>
              <a:miter lim="800000"/>
              <a:headEnd/>
              <a:tailEnd/>
            </a:ln>
          </p:spPr>
        </p:pic>
        <p:pic>
          <p:nvPicPr>
            <p:cNvPr id="15479" name="Picture 2"/>
            <p:cNvPicPr>
              <a:picLocks noChangeAspect="1" noChangeArrowheads="1"/>
            </p:cNvPicPr>
            <p:nvPr/>
          </p:nvPicPr>
          <p:blipFill>
            <a:blip r:embed="rId28" cstate="email"/>
            <a:srcRect/>
            <a:stretch>
              <a:fillRect/>
            </a:stretch>
          </p:blipFill>
          <p:spPr bwMode="auto">
            <a:xfrm>
              <a:off x="1143000" y="1493838"/>
              <a:ext cx="539750" cy="365125"/>
            </a:xfrm>
            <a:prstGeom prst="rect">
              <a:avLst/>
            </a:prstGeom>
            <a:noFill/>
            <a:ln w="9525">
              <a:noFill/>
              <a:miter lim="800000"/>
              <a:headEnd/>
              <a:tailEnd/>
            </a:ln>
          </p:spPr>
        </p:pic>
      </p:grpSp>
      <p:grpSp>
        <p:nvGrpSpPr>
          <p:cNvPr id="4" name="Group 49"/>
          <p:cNvGrpSpPr>
            <a:grpSpLocks/>
          </p:cNvGrpSpPr>
          <p:nvPr/>
        </p:nvGrpSpPr>
        <p:grpSpPr bwMode="auto">
          <a:xfrm>
            <a:off x="152400" y="4038600"/>
            <a:ext cx="1304925" cy="1009650"/>
            <a:chOff x="533400" y="1493838"/>
            <a:chExt cx="2611681" cy="1690658"/>
          </a:xfrm>
        </p:grpSpPr>
        <p:pic>
          <p:nvPicPr>
            <p:cNvPr id="15464" name="Picture 2"/>
            <p:cNvPicPr>
              <a:picLocks noChangeAspect="1" noChangeArrowheads="1"/>
            </p:cNvPicPr>
            <p:nvPr/>
          </p:nvPicPr>
          <p:blipFill>
            <a:blip r:embed="rId21" cstate="email"/>
            <a:srcRect/>
            <a:stretch>
              <a:fillRect/>
            </a:stretch>
          </p:blipFill>
          <p:spPr bwMode="auto">
            <a:xfrm>
              <a:off x="1828800" y="1798638"/>
              <a:ext cx="503238" cy="381000"/>
            </a:xfrm>
            <a:prstGeom prst="rect">
              <a:avLst/>
            </a:prstGeom>
            <a:noFill/>
            <a:ln w="9525">
              <a:noFill/>
              <a:miter lim="800000"/>
              <a:headEnd/>
              <a:tailEnd/>
            </a:ln>
          </p:spPr>
        </p:pic>
        <p:pic>
          <p:nvPicPr>
            <p:cNvPr id="15465" name="Picture 2"/>
            <p:cNvPicPr>
              <a:picLocks noChangeAspect="1" noChangeArrowheads="1"/>
            </p:cNvPicPr>
            <p:nvPr/>
          </p:nvPicPr>
          <p:blipFill>
            <a:blip r:embed="rId22" cstate="email"/>
            <a:srcRect/>
            <a:stretch>
              <a:fillRect/>
            </a:stretch>
          </p:blipFill>
          <p:spPr bwMode="auto">
            <a:xfrm>
              <a:off x="533400" y="2636838"/>
              <a:ext cx="577850" cy="250825"/>
            </a:xfrm>
            <a:prstGeom prst="rect">
              <a:avLst/>
            </a:prstGeom>
            <a:noFill/>
            <a:ln w="9525">
              <a:noFill/>
              <a:miter lim="800000"/>
              <a:headEnd/>
              <a:tailEnd/>
            </a:ln>
          </p:spPr>
        </p:pic>
        <p:pic>
          <p:nvPicPr>
            <p:cNvPr id="15466" name="Picture 14"/>
            <p:cNvPicPr>
              <a:picLocks noChangeAspect="1" noChangeArrowheads="1"/>
            </p:cNvPicPr>
            <p:nvPr/>
          </p:nvPicPr>
          <p:blipFill>
            <a:blip r:embed="rId23" cstate="email"/>
            <a:srcRect/>
            <a:stretch>
              <a:fillRect/>
            </a:stretch>
          </p:blipFill>
          <p:spPr bwMode="auto">
            <a:xfrm>
              <a:off x="1905000" y="2560638"/>
              <a:ext cx="611188" cy="352425"/>
            </a:xfrm>
            <a:prstGeom prst="rect">
              <a:avLst/>
            </a:prstGeom>
            <a:noFill/>
            <a:ln w="9525">
              <a:noFill/>
              <a:miter lim="800000"/>
              <a:headEnd/>
              <a:tailEnd/>
            </a:ln>
          </p:spPr>
        </p:pic>
        <p:pic>
          <p:nvPicPr>
            <p:cNvPr id="15467" name="Picture 18"/>
            <p:cNvPicPr>
              <a:picLocks noChangeAspect="1" noChangeArrowheads="1"/>
            </p:cNvPicPr>
            <p:nvPr/>
          </p:nvPicPr>
          <p:blipFill>
            <a:blip r:embed="rId24" cstate="email"/>
            <a:srcRect/>
            <a:stretch>
              <a:fillRect/>
            </a:stretch>
          </p:blipFill>
          <p:spPr bwMode="auto">
            <a:xfrm>
              <a:off x="1143000" y="1941513"/>
              <a:ext cx="431800" cy="295275"/>
            </a:xfrm>
            <a:prstGeom prst="rect">
              <a:avLst/>
            </a:prstGeom>
            <a:noFill/>
            <a:ln w="9525">
              <a:noFill/>
              <a:miter lim="800000"/>
              <a:headEnd/>
              <a:tailEnd/>
            </a:ln>
          </p:spPr>
        </p:pic>
        <p:pic>
          <p:nvPicPr>
            <p:cNvPr id="15468" name="Picture 4"/>
            <p:cNvPicPr>
              <a:picLocks noChangeAspect="1" noChangeArrowheads="1"/>
            </p:cNvPicPr>
            <p:nvPr/>
          </p:nvPicPr>
          <p:blipFill>
            <a:blip r:embed="rId25" cstate="email"/>
            <a:srcRect/>
            <a:stretch>
              <a:fillRect/>
            </a:stretch>
          </p:blipFill>
          <p:spPr bwMode="auto">
            <a:xfrm>
              <a:off x="1447800" y="2255838"/>
              <a:ext cx="530225" cy="358775"/>
            </a:xfrm>
            <a:prstGeom prst="rect">
              <a:avLst/>
            </a:prstGeom>
            <a:noFill/>
            <a:ln w="9525">
              <a:noFill/>
              <a:miter lim="800000"/>
              <a:headEnd/>
              <a:tailEnd/>
            </a:ln>
          </p:spPr>
        </p:pic>
        <p:pic>
          <p:nvPicPr>
            <p:cNvPr id="15469" name="Picture 5"/>
            <p:cNvPicPr>
              <a:picLocks noChangeAspect="1" noChangeArrowheads="1"/>
            </p:cNvPicPr>
            <p:nvPr/>
          </p:nvPicPr>
          <p:blipFill>
            <a:blip r:embed="rId26" cstate="email"/>
            <a:srcRect/>
            <a:stretch>
              <a:fillRect/>
            </a:stretch>
          </p:blipFill>
          <p:spPr bwMode="auto">
            <a:xfrm>
              <a:off x="2821232" y="2770159"/>
              <a:ext cx="323849" cy="414337"/>
            </a:xfrm>
            <a:prstGeom prst="rect">
              <a:avLst/>
            </a:prstGeom>
            <a:noFill/>
            <a:ln w="9525">
              <a:noFill/>
              <a:miter lim="800000"/>
              <a:headEnd/>
              <a:tailEnd/>
            </a:ln>
          </p:spPr>
        </p:pic>
        <p:pic>
          <p:nvPicPr>
            <p:cNvPr id="15470" name="Picture 6"/>
            <p:cNvPicPr>
              <a:picLocks noChangeAspect="1" noChangeArrowheads="1"/>
            </p:cNvPicPr>
            <p:nvPr/>
          </p:nvPicPr>
          <p:blipFill>
            <a:blip r:embed="rId27" cstate="email"/>
            <a:srcRect/>
            <a:stretch>
              <a:fillRect/>
            </a:stretch>
          </p:blipFill>
          <p:spPr bwMode="auto">
            <a:xfrm>
              <a:off x="685800" y="1951038"/>
              <a:ext cx="358775" cy="328612"/>
            </a:xfrm>
            <a:prstGeom prst="rect">
              <a:avLst/>
            </a:prstGeom>
            <a:noFill/>
            <a:ln w="9525">
              <a:noFill/>
              <a:miter lim="800000"/>
              <a:headEnd/>
              <a:tailEnd/>
            </a:ln>
          </p:spPr>
        </p:pic>
        <p:pic>
          <p:nvPicPr>
            <p:cNvPr id="15471" name="Picture 2"/>
            <p:cNvPicPr>
              <a:picLocks noChangeAspect="1" noChangeArrowheads="1"/>
            </p:cNvPicPr>
            <p:nvPr/>
          </p:nvPicPr>
          <p:blipFill>
            <a:blip r:embed="rId28" cstate="email"/>
            <a:srcRect/>
            <a:stretch>
              <a:fillRect/>
            </a:stretch>
          </p:blipFill>
          <p:spPr bwMode="auto">
            <a:xfrm>
              <a:off x="1143000" y="1493838"/>
              <a:ext cx="539750" cy="365125"/>
            </a:xfrm>
            <a:prstGeom prst="rect">
              <a:avLst/>
            </a:prstGeom>
            <a:noFill/>
            <a:ln w="9525">
              <a:noFill/>
              <a:miter lim="800000"/>
              <a:headEnd/>
              <a:tailEnd/>
            </a:ln>
          </p:spPr>
        </p:pic>
      </p:grpSp>
      <p:sp>
        <p:nvSpPr>
          <p:cNvPr id="15382" name="TextBox 64"/>
          <p:cNvSpPr txBox="1">
            <a:spLocks noChangeArrowheads="1"/>
          </p:cNvSpPr>
          <p:nvPr/>
        </p:nvSpPr>
        <p:spPr bwMode="auto">
          <a:xfrm>
            <a:off x="3429000" y="3744913"/>
            <a:ext cx="569913" cy="369887"/>
          </a:xfrm>
          <a:prstGeom prst="rect">
            <a:avLst/>
          </a:prstGeom>
          <a:noFill/>
          <a:ln w="9525">
            <a:noFill/>
            <a:miter lim="800000"/>
            <a:headEnd/>
            <a:tailEnd/>
          </a:ln>
        </p:spPr>
        <p:txBody>
          <a:bodyPr wrap="none">
            <a:spAutoFit/>
          </a:bodyPr>
          <a:lstStyle/>
          <a:p>
            <a:r>
              <a:rPr lang="en-US">
                <a:latin typeface="Calibri" pitchFamily="34" charset="0"/>
              </a:rPr>
              <a:t>and</a:t>
            </a:r>
          </a:p>
        </p:txBody>
      </p:sp>
      <p:pic>
        <p:nvPicPr>
          <p:cNvPr id="15383" name="Picture 14"/>
          <p:cNvPicPr>
            <a:picLocks noChangeAspect="1" noChangeArrowheads="1"/>
          </p:cNvPicPr>
          <p:nvPr/>
        </p:nvPicPr>
        <p:blipFill>
          <a:blip r:embed="rId5" cstate="email"/>
          <a:srcRect/>
          <a:stretch>
            <a:fillRect/>
          </a:stretch>
        </p:blipFill>
        <p:spPr bwMode="auto">
          <a:xfrm>
            <a:off x="2768600" y="4446588"/>
            <a:ext cx="611188" cy="354012"/>
          </a:xfrm>
          <a:prstGeom prst="rect">
            <a:avLst/>
          </a:prstGeom>
          <a:noFill/>
          <a:ln w="9525">
            <a:noFill/>
            <a:miter lim="800000"/>
            <a:headEnd/>
            <a:tailEnd/>
          </a:ln>
        </p:spPr>
      </p:pic>
      <p:pic>
        <p:nvPicPr>
          <p:cNvPr id="15384" name="Picture 18"/>
          <p:cNvPicPr>
            <a:picLocks noChangeAspect="1" noChangeArrowheads="1"/>
          </p:cNvPicPr>
          <p:nvPr/>
        </p:nvPicPr>
        <p:blipFill>
          <a:blip r:embed="rId29" cstate="email"/>
          <a:srcRect/>
          <a:stretch>
            <a:fillRect/>
          </a:stretch>
        </p:blipFill>
        <p:spPr bwMode="auto">
          <a:xfrm>
            <a:off x="2997200" y="3997325"/>
            <a:ext cx="431800" cy="293688"/>
          </a:xfrm>
          <a:prstGeom prst="rect">
            <a:avLst/>
          </a:prstGeom>
          <a:noFill/>
          <a:ln w="9525">
            <a:noFill/>
            <a:miter lim="800000"/>
            <a:headEnd/>
            <a:tailEnd/>
          </a:ln>
        </p:spPr>
      </p:pic>
      <p:pic>
        <p:nvPicPr>
          <p:cNvPr id="15385" name="Picture 6"/>
          <p:cNvPicPr>
            <a:picLocks noChangeAspect="1" noChangeArrowheads="1"/>
          </p:cNvPicPr>
          <p:nvPr/>
        </p:nvPicPr>
        <p:blipFill>
          <a:blip r:embed="rId6" cstate="email"/>
          <a:srcRect/>
          <a:stretch>
            <a:fillRect/>
          </a:stretch>
        </p:blipFill>
        <p:spPr bwMode="auto">
          <a:xfrm>
            <a:off x="3378200" y="4302125"/>
            <a:ext cx="358775" cy="328613"/>
          </a:xfrm>
          <a:prstGeom prst="rect">
            <a:avLst/>
          </a:prstGeom>
          <a:noFill/>
          <a:ln w="9525">
            <a:noFill/>
            <a:miter lim="800000"/>
            <a:headEnd/>
            <a:tailEnd/>
          </a:ln>
        </p:spPr>
      </p:pic>
      <p:pic>
        <p:nvPicPr>
          <p:cNvPr id="15386" name="Picture 18"/>
          <p:cNvPicPr>
            <a:picLocks noChangeAspect="1" noChangeArrowheads="1"/>
          </p:cNvPicPr>
          <p:nvPr/>
        </p:nvPicPr>
        <p:blipFill>
          <a:blip r:embed="rId29" cstate="email"/>
          <a:srcRect/>
          <a:stretch>
            <a:fillRect/>
          </a:stretch>
        </p:blipFill>
        <p:spPr bwMode="auto">
          <a:xfrm>
            <a:off x="3886200" y="4202113"/>
            <a:ext cx="431800" cy="293687"/>
          </a:xfrm>
          <a:prstGeom prst="rect">
            <a:avLst/>
          </a:prstGeom>
          <a:noFill/>
          <a:ln w="9525">
            <a:noFill/>
            <a:miter lim="800000"/>
            <a:headEnd/>
            <a:tailEnd/>
          </a:ln>
        </p:spPr>
      </p:pic>
      <p:cxnSp>
        <p:nvCxnSpPr>
          <p:cNvPr id="72" name="Straight Connector 71"/>
          <p:cNvCxnSpPr/>
          <p:nvPr/>
        </p:nvCxnSpPr>
        <p:spPr>
          <a:xfrm flipV="1">
            <a:off x="6172200" y="2895600"/>
            <a:ext cx="76200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Straight Connector 72"/>
          <p:cNvCxnSpPr/>
          <p:nvPr/>
        </p:nvCxnSpPr>
        <p:spPr>
          <a:xfrm>
            <a:off x="6172200" y="3200400"/>
            <a:ext cx="76200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4" name="Straight Connector 73"/>
          <p:cNvCxnSpPr/>
          <p:nvPr/>
        </p:nvCxnSpPr>
        <p:spPr>
          <a:xfrm flipV="1">
            <a:off x="6934200" y="2438400"/>
            <a:ext cx="1143000" cy="457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Straight Connector 74"/>
          <p:cNvCxnSpPr/>
          <p:nvPr/>
        </p:nvCxnSpPr>
        <p:spPr>
          <a:xfrm>
            <a:off x="6858000" y="2895600"/>
            <a:ext cx="1219200" cy="22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p:cNvCxnSpPr/>
          <p:nvPr/>
        </p:nvCxnSpPr>
        <p:spPr>
          <a:xfrm flipV="1">
            <a:off x="6934200" y="2819400"/>
            <a:ext cx="12192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Straight Connector 76"/>
          <p:cNvCxnSpPr/>
          <p:nvPr/>
        </p:nvCxnSpPr>
        <p:spPr>
          <a:xfrm>
            <a:off x="6934200" y="2895600"/>
            <a:ext cx="1219200" cy="685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8" name="Straight Connector 77"/>
          <p:cNvCxnSpPr/>
          <p:nvPr/>
        </p:nvCxnSpPr>
        <p:spPr>
          <a:xfrm flipV="1">
            <a:off x="6934200" y="3124200"/>
            <a:ext cx="1219200" cy="457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9" name="Straight Connector 78"/>
          <p:cNvCxnSpPr/>
          <p:nvPr/>
        </p:nvCxnSpPr>
        <p:spPr>
          <a:xfrm flipV="1">
            <a:off x="6934200" y="2819400"/>
            <a:ext cx="1219200" cy="762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p:cNvCxnSpPr/>
          <p:nvPr/>
        </p:nvCxnSpPr>
        <p:spPr>
          <a:xfrm>
            <a:off x="6934200" y="3581400"/>
            <a:ext cx="1143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1" name="Straight Connector 80"/>
          <p:cNvCxnSpPr/>
          <p:nvPr/>
        </p:nvCxnSpPr>
        <p:spPr>
          <a:xfrm>
            <a:off x="6934200" y="3581400"/>
            <a:ext cx="1143000" cy="381000"/>
          </a:xfrm>
          <a:prstGeom prst="line">
            <a:avLst/>
          </a:prstGeom>
        </p:spPr>
        <p:style>
          <a:lnRef idx="3">
            <a:schemeClr val="accent1"/>
          </a:lnRef>
          <a:fillRef idx="0">
            <a:schemeClr val="accent1"/>
          </a:fillRef>
          <a:effectRef idx="2">
            <a:schemeClr val="accent1"/>
          </a:effectRef>
          <a:fontRef idx="minor">
            <a:schemeClr val="tx1"/>
          </a:fontRef>
        </p:style>
      </p:cxnSp>
      <p:pic>
        <p:nvPicPr>
          <p:cNvPr id="82" name="Picture 20"/>
          <p:cNvPicPr>
            <a:picLocks noChangeAspect="1" noChangeArrowheads="1"/>
          </p:cNvPicPr>
          <p:nvPr/>
        </p:nvPicPr>
        <p:blipFill>
          <a:blip r:embed="rId30" cstate="email"/>
          <a:srcRect/>
          <a:stretch>
            <a:fillRect/>
          </a:stretch>
        </p:blipFill>
        <p:spPr bwMode="auto">
          <a:xfrm>
            <a:off x="6781800" y="3352800"/>
            <a:ext cx="381000" cy="354013"/>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83" name="Picture 6"/>
          <p:cNvPicPr>
            <a:picLocks noChangeAspect="1" noChangeArrowheads="1"/>
          </p:cNvPicPr>
          <p:nvPr/>
        </p:nvPicPr>
        <p:blipFill>
          <a:blip r:embed="rId6" cstate="email"/>
          <a:srcRect/>
          <a:stretch>
            <a:fillRect/>
          </a:stretch>
        </p:blipFill>
        <p:spPr bwMode="auto">
          <a:xfrm>
            <a:off x="6781800" y="2743200"/>
            <a:ext cx="358775" cy="328613"/>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5400" name="Picture 6"/>
          <p:cNvPicPr>
            <a:picLocks noChangeAspect="1" noChangeArrowheads="1"/>
          </p:cNvPicPr>
          <p:nvPr/>
        </p:nvPicPr>
        <p:blipFill>
          <a:blip r:embed="rId31" cstate="email"/>
          <a:srcRect/>
          <a:stretch>
            <a:fillRect/>
          </a:stretch>
        </p:blipFill>
        <p:spPr bwMode="auto">
          <a:xfrm>
            <a:off x="5181600" y="5191125"/>
            <a:ext cx="1143000" cy="1143000"/>
          </a:xfrm>
          <a:prstGeom prst="rect">
            <a:avLst/>
          </a:prstGeom>
          <a:noFill/>
          <a:ln w="9525">
            <a:noFill/>
            <a:miter lim="800000"/>
            <a:headEnd/>
            <a:tailEnd/>
          </a:ln>
        </p:spPr>
      </p:pic>
      <p:pic>
        <p:nvPicPr>
          <p:cNvPr id="15401" name="Picture 8"/>
          <p:cNvPicPr>
            <a:picLocks noChangeAspect="1" noChangeArrowheads="1"/>
          </p:cNvPicPr>
          <p:nvPr/>
        </p:nvPicPr>
        <p:blipFill>
          <a:blip r:embed="rId3" cstate="email"/>
          <a:srcRect/>
          <a:stretch>
            <a:fillRect/>
          </a:stretch>
        </p:blipFill>
        <p:spPr bwMode="auto">
          <a:xfrm>
            <a:off x="5130800" y="2667000"/>
            <a:ext cx="1041400" cy="987425"/>
          </a:xfrm>
          <a:prstGeom prst="rect">
            <a:avLst/>
          </a:prstGeom>
          <a:noFill/>
          <a:ln w="9525">
            <a:noFill/>
            <a:miter lim="800000"/>
            <a:headEnd/>
            <a:tailEnd/>
          </a:ln>
        </p:spPr>
      </p:pic>
      <p:sp>
        <p:nvSpPr>
          <p:cNvPr id="86" name="TextBox 85"/>
          <p:cNvSpPr txBox="1"/>
          <p:nvPr/>
        </p:nvSpPr>
        <p:spPr>
          <a:xfrm>
            <a:off x="4831530" y="-19854"/>
            <a:ext cx="3004027" cy="477054"/>
          </a:xfrm>
          <a:prstGeom prst="rect">
            <a:avLst/>
          </a:prstGeom>
          <a:noFill/>
        </p:spPr>
        <p:txBody>
          <a:bodyPr wrap="none">
            <a:spAutoFit/>
          </a:bodyPr>
          <a:lstStyle/>
          <a:p>
            <a:pPr fontAlgn="auto">
              <a:spcBef>
                <a:spcPts val="0"/>
              </a:spcBef>
              <a:spcAft>
                <a:spcPts val="0"/>
              </a:spcAft>
              <a:defRPr/>
            </a:pPr>
            <a:r>
              <a:rPr lang="en-US" sz="2500" b="1" dirty="0">
                <a:solidFill>
                  <a:schemeClr val="bg1">
                    <a:lumMod val="50000"/>
                  </a:schemeClr>
                </a:solidFill>
                <a:latin typeface="+mn-lt"/>
              </a:rPr>
              <a:t>In Network Language</a:t>
            </a:r>
          </a:p>
        </p:txBody>
      </p:sp>
      <p:cxnSp>
        <p:nvCxnSpPr>
          <p:cNvPr id="87" name="Straight Connector 86"/>
          <p:cNvCxnSpPr>
            <a:endCxn id="92" idx="1"/>
          </p:cNvCxnSpPr>
          <p:nvPr/>
        </p:nvCxnSpPr>
        <p:spPr>
          <a:xfrm flipV="1">
            <a:off x="6324600" y="4687888"/>
            <a:ext cx="704850" cy="1074737"/>
          </a:xfrm>
          <a:prstGeom prst="line">
            <a:avLst/>
          </a:prstGeom>
        </p:spPr>
        <p:style>
          <a:lnRef idx="2">
            <a:schemeClr val="accent2"/>
          </a:lnRef>
          <a:fillRef idx="0">
            <a:schemeClr val="accent2"/>
          </a:fillRef>
          <a:effectRef idx="1">
            <a:schemeClr val="accent2"/>
          </a:effectRef>
          <a:fontRef idx="minor">
            <a:schemeClr val="tx1"/>
          </a:fontRef>
        </p:style>
      </p:cxnSp>
      <p:cxnSp>
        <p:nvCxnSpPr>
          <p:cNvPr id="88" name="Straight Connector 87"/>
          <p:cNvCxnSpPr>
            <a:endCxn id="93" idx="1"/>
          </p:cNvCxnSpPr>
          <p:nvPr/>
        </p:nvCxnSpPr>
        <p:spPr>
          <a:xfrm flipV="1">
            <a:off x="6324600" y="5237163"/>
            <a:ext cx="722313" cy="525462"/>
          </a:xfrm>
          <a:prstGeom prst="line">
            <a:avLst/>
          </a:prstGeom>
        </p:spPr>
        <p:style>
          <a:lnRef idx="2">
            <a:schemeClr val="accent2"/>
          </a:lnRef>
          <a:fillRef idx="0">
            <a:schemeClr val="accent2"/>
          </a:fillRef>
          <a:effectRef idx="1">
            <a:schemeClr val="accent2"/>
          </a:effectRef>
          <a:fontRef idx="minor">
            <a:schemeClr val="tx1"/>
          </a:fontRef>
        </p:style>
      </p:cxnSp>
      <p:cxnSp>
        <p:nvCxnSpPr>
          <p:cNvPr id="89" name="Straight Connector 88"/>
          <p:cNvCxnSpPr>
            <a:endCxn id="94" idx="1"/>
          </p:cNvCxnSpPr>
          <p:nvPr/>
        </p:nvCxnSpPr>
        <p:spPr>
          <a:xfrm flipV="1">
            <a:off x="6324600" y="5730875"/>
            <a:ext cx="685800" cy="31750"/>
          </a:xfrm>
          <a:prstGeom prst="line">
            <a:avLst/>
          </a:prstGeom>
        </p:spPr>
        <p:style>
          <a:lnRef idx="2">
            <a:schemeClr val="accent2"/>
          </a:lnRef>
          <a:fillRef idx="0">
            <a:schemeClr val="accent2"/>
          </a:fillRef>
          <a:effectRef idx="1">
            <a:schemeClr val="accent2"/>
          </a:effectRef>
          <a:fontRef idx="minor">
            <a:schemeClr val="tx1"/>
          </a:fontRef>
        </p:style>
      </p:cxnSp>
      <p:cxnSp>
        <p:nvCxnSpPr>
          <p:cNvPr id="90" name="Straight Connector 89"/>
          <p:cNvCxnSpPr>
            <a:endCxn id="95" idx="1"/>
          </p:cNvCxnSpPr>
          <p:nvPr/>
        </p:nvCxnSpPr>
        <p:spPr>
          <a:xfrm>
            <a:off x="6324600" y="5762625"/>
            <a:ext cx="668338" cy="4460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1" name="Straight Connector 90"/>
          <p:cNvCxnSpPr>
            <a:endCxn id="96" idx="1"/>
          </p:cNvCxnSpPr>
          <p:nvPr/>
        </p:nvCxnSpPr>
        <p:spPr>
          <a:xfrm>
            <a:off x="6324600" y="5762625"/>
            <a:ext cx="758825" cy="947738"/>
          </a:xfrm>
          <a:prstGeom prst="line">
            <a:avLst/>
          </a:prstGeom>
        </p:spPr>
        <p:style>
          <a:lnRef idx="2">
            <a:schemeClr val="accent2"/>
          </a:lnRef>
          <a:fillRef idx="0">
            <a:schemeClr val="accent2"/>
          </a:fillRef>
          <a:effectRef idx="1">
            <a:schemeClr val="accent2"/>
          </a:effectRef>
          <a:fontRef idx="minor">
            <a:schemeClr val="tx1"/>
          </a:fontRef>
        </p:style>
      </p:cxnSp>
      <p:pic>
        <p:nvPicPr>
          <p:cNvPr id="92" name="Picture 2"/>
          <p:cNvPicPr>
            <a:picLocks noChangeAspect="1" noChangeArrowheads="1"/>
          </p:cNvPicPr>
          <p:nvPr/>
        </p:nvPicPr>
        <p:blipFill>
          <a:blip r:embed="rId32" cstate="email"/>
          <a:srcRect/>
          <a:stretch>
            <a:fillRect/>
          </a:stretch>
        </p:blipFill>
        <p:spPr bwMode="auto">
          <a:xfrm>
            <a:off x="7029450" y="4505325"/>
            <a:ext cx="539750" cy="365125"/>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93" name="Picture 2"/>
          <p:cNvPicPr>
            <a:picLocks noChangeAspect="1" noChangeArrowheads="1"/>
          </p:cNvPicPr>
          <p:nvPr/>
        </p:nvPicPr>
        <p:blipFill>
          <a:blip r:embed="rId33" cstate="email"/>
          <a:srcRect/>
          <a:stretch>
            <a:fillRect/>
          </a:stretch>
        </p:blipFill>
        <p:spPr bwMode="auto">
          <a:xfrm>
            <a:off x="7046913" y="5046663"/>
            <a:ext cx="504825" cy="3810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94" name="Picture 2"/>
          <p:cNvPicPr>
            <a:picLocks noChangeAspect="1" noChangeArrowheads="1"/>
          </p:cNvPicPr>
          <p:nvPr/>
        </p:nvPicPr>
        <p:blipFill>
          <a:blip r:embed="rId34" cstate="email"/>
          <a:srcRect/>
          <a:stretch>
            <a:fillRect/>
          </a:stretch>
        </p:blipFill>
        <p:spPr bwMode="auto">
          <a:xfrm>
            <a:off x="7010400" y="5605463"/>
            <a:ext cx="577850" cy="250825"/>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95" name="Picture 14"/>
          <p:cNvPicPr>
            <a:picLocks noChangeAspect="1" noChangeArrowheads="1"/>
          </p:cNvPicPr>
          <p:nvPr/>
        </p:nvPicPr>
        <p:blipFill>
          <a:blip r:embed="rId5" cstate="email"/>
          <a:srcRect/>
          <a:stretch>
            <a:fillRect/>
          </a:stretch>
        </p:blipFill>
        <p:spPr bwMode="auto">
          <a:xfrm>
            <a:off x="6992938" y="6032500"/>
            <a:ext cx="612775" cy="352425"/>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96" name="Picture 18"/>
          <p:cNvPicPr>
            <a:picLocks noChangeAspect="1" noChangeArrowheads="1"/>
          </p:cNvPicPr>
          <p:nvPr/>
        </p:nvPicPr>
        <p:blipFill>
          <a:blip r:embed="rId29" cstate="email"/>
          <a:srcRect/>
          <a:stretch>
            <a:fillRect/>
          </a:stretch>
        </p:blipFill>
        <p:spPr bwMode="auto">
          <a:xfrm>
            <a:off x="7083425" y="6562725"/>
            <a:ext cx="431800" cy="295275"/>
          </a:xfrm>
          <a:prstGeom prst="rect">
            <a:avLst/>
          </a:prstGeom>
          <a:ln>
            <a:headEnd/>
            <a:tailEnd/>
          </a:ln>
        </p:spPr>
        <p:style>
          <a:lnRef idx="2">
            <a:schemeClr val="accent1"/>
          </a:lnRef>
          <a:fillRef idx="1">
            <a:schemeClr val="lt1"/>
          </a:fillRef>
          <a:effectRef idx="0">
            <a:schemeClr val="accent1"/>
          </a:effectRef>
          <a:fontRef idx="minor">
            <a:schemeClr val="dk1"/>
          </a:fontRef>
        </p:style>
      </p:pic>
      <p:cxnSp>
        <p:nvCxnSpPr>
          <p:cNvPr id="97" name="Straight Connector 96"/>
          <p:cNvCxnSpPr>
            <a:stCxn id="92" idx="3"/>
          </p:cNvCxnSpPr>
          <p:nvPr/>
        </p:nvCxnSpPr>
        <p:spPr>
          <a:xfrm flipV="1">
            <a:off x="7569200" y="4657725"/>
            <a:ext cx="508000" cy="30163"/>
          </a:xfrm>
          <a:prstGeom prst="line">
            <a:avLst/>
          </a:prstGeom>
        </p:spPr>
        <p:style>
          <a:lnRef idx="3">
            <a:schemeClr val="accent1"/>
          </a:lnRef>
          <a:fillRef idx="0">
            <a:schemeClr val="accent1"/>
          </a:fillRef>
          <a:effectRef idx="2">
            <a:schemeClr val="accent1"/>
          </a:effectRef>
          <a:fontRef idx="minor">
            <a:schemeClr val="tx1"/>
          </a:fontRef>
        </p:style>
      </p:cxnSp>
      <p:cxnSp>
        <p:nvCxnSpPr>
          <p:cNvPr id="98" name="Straight Connector 97"/>
          <p:cNvCxnSpPr>
            <a:stCxn id="93" idx="3"/>
          </p:cNvCxnSpPr>
          <p:nvPr/>
        </p:nvCxnSpPr>
        <p:spPr>
          <a:xfrm flipV="1">
            <a:off x="7551738" y="4962525"/>
            <a:ext cx="525462" cy="274638"/>
          </a:xfrm>
          <a:prstGeom prst="line">
            <a:avLst/>
          </a:prstGeom>
        </p:spPr>
        <p:style>
          <a:lnRef idx="3">
            <a:schemeClr val="accent1"/>
          </a:lnRef>
          <a:fillRef idx="0">
            <a:schemeClr val="accent1"/>
          </a:fillRef>
          <a:effectRef idx="2">
            <a:schemeClr val="accent1"/>
          </a:effectRef>
          <a:fontRef idx="minor">
            <a:schemeClr val="tx1"/>
          </a:fontRef>
        </p:style>
      </p:cxnSp>
      <p:cxnSp>
        <p:nvCxnSpPr>
          <p:cNvPr id="99" name="Straight Connector 98"/>
          <p:cNvCxnSpPr>
            <a:stCxn id="93" idx="3"/>
          </p:cNvCxnSpPr>
          <p:nvPr/>
        </p:nvCxnSpPr>
        <p:spPr>
          <a:xfrm>
            <a:off x="7551738" y="5237163"/>
            <a:ext cx="601662" cy="1063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00" name="Straight Connector 99"/>
          <p:cNvCxnSpPr>
            <a:stCxn id="94" idx="3"/>
          </p:cNvCxnSpPr>
          <p:nvPr/>
        </p:nvCxnSpPr>
        <p:spPr>
          <a:xfrm flipV="1">
            <a:off x="7588250" y="5724525"/>
            <a:ext cx="717550" cy="635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1" name="Straight Connector 100"/>
          <p:cNvCxnSpPr>
            <a:stCxn id="95" idx="3"/>
          </p:cNvCxnSpPr>
          <p:nvPr/>
        </p:nvCxnSpPr>
        <p:spPr>
          <a:xfrm flipV="1">
            <a:off x="7605713" y="5724525"/>
            <a:ext cx="700087" cy="4841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02" name="Straight Connector 101"/>
          <p:cNvCxnSpPr>
            <a:stCxn id="95" idx="3"/>
          </p:cNvCxnSpPr>
          <p:nvPr/>
        </p:nvCxnSpPr>
        <p:spPr>
          <a:xfrm flipV="1">
            <a:off x="7605713" y="6029325"/>
            <a:ext cx="700087" cy="1793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03" name="Straight Connector 102"/>
          <p:cNvCxnSpPr>
            <a:stCxn id="95" idx="3"/>
          </p:cNvCxnSpPr>
          <p:nvPr/>
        </p:nvCxnSpPr>
        <p:spPr>
          <a:xfrm>
            <a:off x="7605713" y="6208713"/>
            <a:ext cx="700087" cy="125412"/>
          </a:xfrm>
          <a:prstGeom prst="line">
            <a:avLst/>
          </a:prstGeom>
        </p:spPr>
        <p:style>
          <a:lnRef idx="3">
            <a:schemeClr val="accent1"/>
          </a:lnRef>
          <a:fillRef idx="0">
            <a:schemeClr val="accent1"/>
          </a:fillRef>
          <a:effectRef idx="2">
            <a:schemeClr val="accent1"/>
          </a:effectRef>
          <a:fontRef idx="minor">
            <a:schemeClr val="tx1"/>
          </a:fontRef>
        </p:style>
      </p:cxnSp>
      <p:cxnSp>
        <p:nvCxnSpPr>
          <p:cNvPr id="104" name="Straight Connector 103"/>
          <p:cNvCxnSpPr>
            <a:stCxn id="95" idx="3"/>
          </p:cNvCxnSpPr>
          <p:nvPr/>
        </p:nvCxnSpPr>
        <p:spPr>
          <a:xfrm>
            <a:off x="7605713" y="6208713"/>
            <a:ext cx="623887" cy="354012"/>
          </a:xfrm>
          <a:prstGeom prst="line">
            <a:avLst/>
          </a:prstGeom>
        </p:spPr>
        <p:style>
          <a:lnRef idx="3">
            <a:schemeClr val="accent1"/>
          </a:lnRef>
          <a:fillRef idx="0">
            <a:schemeClr val="accent1"/>
          </a:fillRef>
          <a:effectRef idx="2">
            <a:schemeClr val="accent1"/>
          </a:effectRef>
          <a:fontRef idx="minor">
            <a:schemeClr val="tx1"/>
          </a:fontRef>
        </p:style>
      </p:cxnSp>
      <p:cxnSp>
        <p:nvCxnSpPr>
          <p:cNvPr id="105" name="Straight Connector 104"/>
          <p:cNvCxnSpPr>
            <a:stCxn id="96" idx="3"/>
          </p:cNvCxnSpPr>
          <p:nvPr/>
        </p:nvCxnSpPr>
        <p:spPr>
          <a:xfrm>
            <a:off x="7515225" y="6710363"/>
            <a:ext cx="638175" cy="4762"/>
          </a:xfrm>
          <a:prstGeom prst="line">
            <a:avLst/>
          </a:prstGeom>
        </p:spPr>
        <p:style>
          <a:lnRef idx="3">
            <a:schemeClr val="accent1"/>
          </a:lnRef>
          <a:fillRef idx="0">
            <a:schemeClr val="accent1"/>
          </a:fillRef>
          <a:effectRef idx="2">
            <a:schemeClr val="accent1"/>
          </a:effectRef>
          <a:fontRef idx="minor">
            <a:schemeClr val="tx1"/>
          </a:fontRef>
        </p:style>
      </p:cxnSp>
      <p:sp>
        <p:nvSpPr>
          <p:cNvPr id="106" name="TextBox 105"/>
          <p:cNvSpPr txBox="1"/>
          <p:nvPr/>
        </p:nvSpPr>
        <p:spPr>
          <a:xfrm>
            <a:off x="4876800" y="4191000"/>
            <a:ext cx="1661031" cy="1015663"/>
          </a:xfrm>
          <a:prstGeom prst="rect">
            <a:avLst/>
          </a:prstGeom>
          <a:noFill/>
        </p:spPr>
        <p:txBody>
          <a:bodyPr wrap="none">
            <a:spAutoFit/>
          </a:bodyPr>
          <a:lstStyle/>
          <a:p>
            <a:pPr algn="ctr" fontAlgn="auto">
              <a:spcBef>
                <a:spcPts val="0"/>
              </a:spcBef>
              <a:spcAft>
                <a:spcPts val="0"/>
              </a:spcAft>
              <a:defRPr/>
            </a:pPr>
            <a:r>
              <a:rPr lang="en-US" sz="2000" dirty="0" smtClean="0">
                <a:solidFill>
                  <a:schemeClr val="bg1">
                    <a:lumMod val="50000"/>
                  </a:schemeClr>
                </a:solidFill>
                <a:latin typeface="+mn-lt"/>
              </a:rPr>
              <a:t>(Complex)</a:t>
            </a:r>
            <a:br>
              <a:rPr lang="en-US" sz="2000" dirty="0" smtClean="0">
                <a:solidFill>
                  <a:schemeClr val="bg1">
                    <a:lumMod val="50000"/>
                  </a:schemeClr>
                </a:solidFill>
                <a:latin typeface="+mn-lt"/>
              </a:rPr>
            </a:br>
            <a:r>
              <a:rPr lang="en-US" sz="2000" dirty="0" smtClean="0">
                <a:solidFill>
                  <a:schemeClr val="bg1">
                    <a:lumMod val="50000"/>
                  </a:schemeClr>
                </a:solidFill>
                <a:latin typeface="+mn-lt"/>
              </a:rPr>
              <a:t>Diverse Set</a:t>
            </a:r>
            <a:br>
              <a:rPr lang="en-US" sz="2000" dirty="0" smtClean="0">
                <a:solidFill>
                  <a:schemeClr val="bg1">
                    <a:lumMod val="50000"/>
                  </a:schemeClr>
                </a:solidFill>
                <a:latin typeface="+mn-lt"/>
              </a:rPr>
            </a:br>
            <a:r>
              <a:rPr lang="en-US" sz="2000" dirty="0" smtClean="0">
                <a:solidFill>
                  <a:schemeClr val="bg1">
                    <a:lumMod val="50000"/>
                  </a:schemeClr>
                </a:solidFill>
                <a:latin typeface="+mn-lt"/>
              </a:rPr>
              <a:t>of Capabilities</a:t>
            </a:r>
            <a:endParaRPr lang="en-US" sz="2000" dirty="0">
              <a:solidFill>
                <a:schemeClr val="bg1">
                  <a:lumMod val="50000"/>
                </a:schemeClr>
              </a:solidFill>
              <a:latin typeface="+mn-lt"/>
            </a:endParaRPr>
          </a:p>
        </p:txBody>
      </p:sp>
      <p:sp>
        <p:nvSpPr>
          <p:cNvPr id="107" name="TextBox 106"/>
          <p:cNvSpPr txBox="1"/>
          <p:nvPr/>
        </p:nvSpPr>
        <p:spPr>
          <a:xfrm>
            <a:off x="4757028" y="1882914"/>
            <a:ext cx="1872372" cy="707886"/>
          </a:xfrm>
          <a:prstGeom prst="rect">
            <a:avLst/>
          </a:prstGeom>
          <a:noFill/>
        </p:spPr>
        <p:txBody>
          <a:bodyPr wrap="none">
            <a:spAutoFit/>
          </a:bodyPr>
          <a:lstStyle/>
          <a:p>
            <a:pPr algn="ctr" fontAlgn="auto">
              <a:spcBef>
                <a:spcPts val="0"/>
              </a:spcBef>
              <a:spcAft>
                <a:spcPts val="0"/>
              </a:spcAft>
              <a:defRPr/>
            </a:pPr>
            <a:r>
              <a:rPr lang="en-US" sz="2000" dirty="0" smtClean="0">
                <a:solidFill>
                  <a:schemeClr val="bg1">
                    <a:lumMod val="50000"/>
                  </a:schemeClr>
                </a:solidFill>
                <a:latin typeface="+mn-lt"/>
              </a:rPr>
              <a:t>(Simple)</a:t>
            </a:r>
            <a:br>
              <a:rPr lang="en-US" sz="2000" dirty="0" smtClean="0">
                <a:solidFill>
                  <a:schemeClr val="bg1">
                    <a:lumMod val="50000"/>
                  </a:schemeClr>
                </a:solidFill>
                <a:latin typeface="+mn-lt"/>
              </a:rPr>
            </a:br>
            <a:r>
              <a:rPr lang="en-US" sz="2000" dirty="0" smtClean="0">
                <a:solidFill>
                  <a:schemeClr val="bg1">
                    <a:lumMod val="50000"/>
                  </a:schemeClr>
                </a:solidFill>
                <a:latin typeface="+mn-lt"/>
              </a:rPr>
              <a:t>Few Capabilities</a:t>
            </a:r>
            <a:endParaRPr lang="en-US" sz="2000" dirty="0">
              <a:solidFill>
                <a:schemeClr val="bg1">
                  <a:lumMod val="50000"/>
                </a:schemeClr>
              </a:solidFill>
              <a:latin typeface="+mn-lt"/>
            </a:endParaRPr>
          </a:p>
        </p:txBody>
      </p:sp>
      <p:pic>
        <p:nvPicPr>
          <p:cNvPr id="108" name="Picture 5"/>
          <p:cNvPicPr>
            <a:picLocks noChangeAspect="1" noChangeArrowheads="1"/>
          </p:cNvPicPr>
          <p:nvPr/>
        </p:nvPicPr>
        <p:blipFill>
          <a:blip r:embed="rId19" cstate="email"/>
          <a:srcRect/>
          <a:stretch>
            <a:fillRect/>
          </a:stretch>
        </p:blipFill>
        <p:spPr bwMode="auto">
          <a:xfrm>
            <a:off x="8001000" y="2209800"/>
            <a:ext cx="377825"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9" name="Picture 8"/>
          <p:cNvPicPr>
            <a:picLocks noChangeAspect="1" noChangeArrowheads="1"/>
          </p:cNvPicPr>
          <p:nvPr/>
        </p:nvPicPr>
        <p:blipFill>
          <a:blip r:embed="rId17" cstate="email"/>
          <a:srcRect/>
          <a:stretch>
            <a:fillRect/>
          </a:stretch>
        </p:blipFill>
        <p:spPr bwMode="auto">
          <a:xfrm>
            <a:off x="8001000" y="2667000"/>
            <a:ext cx="398463"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0" name="Picture 6"/>
          <p:cNvPicPr>
            <a:picLocks noChangeAspect="1" noChangeArrowheads="1"/>
          </p:cNvPicPr>
          <p:nvPr/>
        </p:nvPicPr>
        <p:blipFill>
          <a:blip r:embed="rId18" cstate="email"/>
          <a:srcRect/>
          <a:stretch>
            <a:fillRect/>
          </a:stretch>
        </p:blipFill>
        <p:spPr bwMode="auto">
          <a:xfrm>
            <a:off x="8001000" y="3048000"/>
            <a:ext cx="422275" cy="42227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1" name="Picture 8"/>
          <p:cNvPicPr>
            <a:picLocks noChangeAspect="1" noChangeArrowheads="1"/>
          </p:cNvPicPr>
          <p:nvPr/>
        </p:nvPicPr>
        <p:blipFill>
          <a:blip r:embed="rId35" cstate="email"/>
          <a:srcRect/>
          <a:stretch>
            <a:fillRect/>
          </a:stretch>
        </p:blipFill>
        <p:spPr bwMode="auto">
          <a:xfrm>
            <a:off x="8001000" y="3429000"/>
            <a:ext cx="398463"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2" name="Picture 8"/>
          <p:cNvPicPr>
            <a:picLocks noChangeAspect="1" noChangeArrowheads="1"/>
          </p:cNvPicPr>
          <p:nvPr/>
        </p:nvPicPr>
        <p:blipFill>
          <a:blip r:embed="rId17" cstate="email"/>
          <a:srcRect/>
          <a:stretch>
            <a:fillRect/>
          </a:stretch>
        </p:blipFill>
        <p:spPr bwMode="auto">
          <a:xfrm>
            <a:off x="8001000" y="3432175"/>
            <a:ext cx="398463"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cxnSp>
        <p:nvCxnSpPr>
          <p:cNvPr id="114" name="Straight Connector 113"/>
          <p:cNvCxnSpPr>
            <a:stCxn id="108" idx="3"/>
          </p:cNvCxnSpPr>
          <p:nvPr/>
        </p:nvCxnSpPr>
        <p:spPr>
          <a:xfrm flipV="1">
            <a:off x="8378825" y="2209800"/>
            <a:ext cx="307975" cy="1889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6" name="Straight Connector 115"/>
          <p:cNvCxnSpPr>
            <a:stCxn id="108" idx="3"/>
          </p:cNvCxnSpPr>
          <p:nvPr/>
        </p:nvCxnSpPr>
        <p:spPr>
          <a:xfrm flipV="1">
            <a:off x="8378825" y="2362200"/>
            <a:ext cx="384175" cy="365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 name="Straight Connector 117"/>
          <p:cNvCxnSpPr>
            <a:stCxn id="109" idx="3"/>
          </p:cNvCxnSpPr>
          <p:nvPr/>
        </p:nvCxnSpPr>
        <p:spPr>
          <a:xfrm flipV="1">
            <a:off x="8399463" y="2743200"/>
            <a:ext cx="439737" cy="1127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20" name="Straight Connector 119"/>
          <p:cNvCxnSpPr>
            <a:stCxn id="109" idx="3"/>
          </p:cNvCxnSpPr>
          <p:nvPr/>
        </p:nvCxnSpPr>
        <p:spPr>
          <a:xfrm>
            <a:off x="8399463" y="2855913"/>
            <a:ext cx="439737" cy="396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2" name="Straight Connector 121"/>
          <p:cNvCxnSpPr>
            <a:stCxn id="110" idx="3"/>
          </p:cNvCxnSpPr>
          <p:nvPr/>
        </p:nvCxnSpPr>
        <p:spPr>
          <a:xfrm>
            <a:off x="8423275" y="3259138"/>
            <a:ext cx="415925" cy="17462"/>
          </a:xfrm>
          <a:prstGeom prst="line">
            <a:avLst/>
          </a:prstGeom>
        </p:spPr>
        <p:style>
          <a:lnRef idx="3">
            <a:schemeClr val="accent2"/>
          </a:lnRef>
          <a:fillRef idx="0">
            <a:schemeClr val="accent2"/>
          </a:fillRef>
          <a:effectRef idx="2">
            <a:schemeClr val="accent2"/>
          </a:effectRef>
          <a:fontRef idx="minor">
            <a:schemeClr val="tx1"/>
          </a:fontRef>
        </p:style>
      </p:cxnSp>
      <p:cxnSp>
        <p:nvCxnSpPr>
          <p:cNvPr id="126" name="Straight Connector 125"/>
          <p:cNvCxnSpPr>
            <a:stCxn id="111" idx="3"/>
          </p:cNvCxnSpPr>
          <p:nvPr/>
        </p:nvCxnSpPr>
        <p:spPr>
          <a:xfrm>
            <a:off x="8399463" y="3617913"/>
            <a:ext cx="515937" cy="396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8" name="Straight Connector 127"/>
          <p:cNvCxnSpPr/>
          <p:nvPr/>
        </p:nvCxnSpPr>
        <p:spPr>
          <a:xfrm>
            <a:off x="8399463" y="4075113"/>
            <a:ext cx="515937" cy="396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30" name="Straight Connector 129"/>
          <p:cNvCxnSpPr>
            <a:stCxn id="110" idx="3"/>
          </p:cNvCxnSpPr>
          <p:nvPr/>
        </p:nvCxnSpPr>
        <p:spPr>
          <a:xfrm>
            <a:off x="8423275" y="3259138"/>
            <a:ext cx="492125" cy="24606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2" name="Straight Connector 131"/>
          <p:cNvCxnSpPr>
            <a:stCxn id="110" idx="3"/>
          </p:cNvCxnSpPr>
          <p:nvPr/>
        </p:nvCxnSpPr>
        <p:spPr>
          <a:xfrm flipV="1">
            <a:off x="8423275" y="2895600"/>
            <a:ext cx="415925" cy="363538"/>
          </a:xfrm>
          <a:prstGeom prst="line">
            <a:avLst/>
          </a:prstGeom>
        </p:spPr>
        <p:style>
          <a:lnRef idx="3">
            <a:schemeClr val="accent2"/>
          </a:lnRef>
          <a:fillRef idx="0">
            <a:schemeClr val="accent2"/>
          </a:fillRef>
          <a:effectRef idx="2">
            <a:schemeClr val="accent2"/>
          </a:effectRef>
          <a:fontRef idx="minor">
            <a:schemeClr val="tx1"/>
          </a:fontRef>
        </p:style>
      </p:cxnSp>
      <p:cxnSp>
        <p:nvCxnSpPr>
          <p:cNvPr id="134" name="Straight Connector 133"/>
          <p:cNvCxnSpPr>
            <a:stCxn id="110" idx="3"/>
          </p:cNvCxnSpPr>
          <p:nvPr/>
        </p:nvCxnSpPr>
        <p:spPr>
          <a:xfrm flipV="1">
            <a:off x="8423275" y="3124200"/>
            <a:ext cx="492125" cy="134938"/>
          </a:xfrm>
          <a:prstGeom prst="line">
            <a:avLst/>
          </a:prstGeom>
        </p:spPr>
        <p:style>
          <a:lnRef idx="3">
            <a:schemeClr val="accent2"/>
          </a:lnRef>
          <a:fillRef idx="0">
            <a:schemeClr val="accent2"/>
          </a:fillRef>
          <a:effectRef idx="2">
            <a:schemeClr val="accent2"/>
          </a:effectRef>
          <a:fontRef idx="minor">
            <a:schemeClr val="tx1"/>
          </a:fontRef>
        </p:style>
      </p:cxnSp>
      <p:pic>
        <p:nvPicPr>
          <p:cNvPr id="136" name="Picture 5"/>
          <p:cNvPicPr>
            <a:picLocks noChangeAspect="1" noChangeArrowheads="1"/>
          </p:cNvPicPr>
          <p:nvPr/>
        </p:nvPicPr>
        <p:blipFill>
          <a:blip r:embed="rId20" cstate="email"/>
          <a:srcRect/>
          <a:stretch>
            <a:fillRect/>
          </a:stretch>
        </p:blipFill>
        <p:spPr bwMode="auto">
          <a:xfrm>
            <a:off x="8077200" y="4419600"/>
            <a:ext cx="377825"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37" name="Picture 8"/>
          <p:cNvPicPr>
            <a:picLocks noChangeAspect="1" noChangeArrowheads="1"/>
          </p:cNvPicPr>
          <p:nvPr/>
        </p:nvPicPr>
        <p:blipFill>
          <a:blip r:embed="rId17" cstate="email"/>
          <a:srcRect/>
          <a:stretch>
            <a:fillRect/>
          </a:stretch>
        </p:blipFill>
        <p:spPr bwMode="auto">
          <a:xfrm>
            <a:off x="8077200" y="4922838"/>
            <a:ext cx="398463"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38" name="Picture 6"/>
          <p:cNvPicPr>
            <a:picLocks noChangeAspect="1" noChangeArrowheads="1"/>
          </p:cNvPicPr>
          <p:nvPr/>
        </p:nvPicPr>
        <p:blipFill>
          <a:blip r:embed="rId18" cstate="email"/>
          <a:srcRect/>
          <a:stretch>
            <a:fillRect/>
          </a:stretch>
        </p:blipFill>
        <p:spPr bwMode="auto">
          <a:xfrm>
            <a:off x="8077200" y="5426075"/>
            <a:ext cx="422275" cy="42227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39" name="Picture 8"/>
          <p:cNvPicPr>
            <a:picLocks noChangeAspect="1" noChangeArrowheads="1"/>
          </p:cNvPicPr>
          <p:nvPr/>
        </p:nvPicPr>
        <p:blipFill>
          <a:blip r:embed="rId17" cstate="email"/>
          <a:srcRect/>
          <a:stretch>
            <a:fillRect/>
          </a:stretch>
        </p:blipFill>
        <p:spPr bwMode="auto">
          <a:xfrm>
            <a:off x="8077200" y="5973763"/>
            <a:ext cx="398463"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40" name="Picture 8"/>
          <p:cNvPicPr>
            <a:picLocks noChangeAspect="1" noChangeArrowheads="1"/>
          </p:cNvPicPr>
          <p:nvPr/>
        </p:nvPicPr>
        <p:blipFill>
          <a:blip r:embed="rId17" cstate="email"/>
          <a:srcRect/>
          <a:stretch>
            <a:fillRect/>
          </a:stretch>
        </p:blipFill>
        <p:spPr bwMode="auto">
          <a:xfrm>
            <a:off x="8080375" y="6477000"/>
            <a:ext cx="398463" cy="377825"/>
          </a:xfrm>
          <a:prstGeom prst="rect">
            <a:avLst/>
          </a:prstGeom>
          <a:ln>
            <a:headEnd/>
            <a:tailEnd/>
          </a:ln>
        </p:spPr>
        <p:style>
          <a:lnRef idx="2">
            <a:schemeClr val="accent2"/>
          </a:lnRef>
          <a:fillRef idx="1">
            <a:schemeClr val="lt1"/>
          </a:fillRef>
          <a:effectRef idx="0">
            <a:schemeClr val="accent2"/>
          </a:effectRef>
          <a:fontRef idx="minor">
            <a:schemeClr val="dk1"/>
          </a:fontRef>
        </p:style>
      </p:pic>
      <p:cxnSp>
        <p:nvCxnSpPr>
          <p:cNvPr id="141" name="Straight Connector 140"/>
          <p:cNvCxnSpPr>
            <a:stCxn id="136" idx="3"/>
          </p:cNvCxnSpPr>
          <p:nvPr/>
        </p:nvCxnSpPr>
        <p:spPr>
          <a:xfrm flipV="1">
            <a:off x="8455025" y="4343400"/>
            <a:ext cx="460375" cy="2651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42" name="Straight Connector 141"/>
          <p:cNvCxnSpPr>
            <a:stCxn id="136" idx="3"/>
          </p:cNvCxnSpPr>
          <p:nvPr/>
        </p:nvCxnSpPr>
        <p:spPr>
          <a:xfrm flipV="1">
            <a:off x="8455025" y="4572000"/>
            <a:ext cx="384175" cy="365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43" name="Straight Connector 142"/>
          <p:cNvCxnSpPr>
            <a:stCxn id="137" idx="3"/>
          </p:cNvCxnSpPr>
          <p:nvPr/>
        </p:nvCxnSpPr>
        <p:spPr>
          <a:xfrm flipV="1">
            <a:off x="8475663" y="4953000"/>
            <a:ext cx="439737" cy="158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4" name="Straight Connector 143"/>
          <p:cNvCxnSpPr>
            <a:stCxn id="137" idx="3"/>
          </p:cNvCxnSpPr>
          <p:nvPr/>
        </p:nvCxnSpPr>
        <p:spPr>
          <a:xfrm flipV="1">
            <a:off x="8475663" y="5105400"/>
            <a:ext cx="439737" cy="63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5" name="Straight Connector 144"/>
          <p:cNvCxnSpPr>
            <a:stCxn id="138" idx="3"/>
          </p:cNvCxnSpPr>
          <p:nvPr/>
        </p:nvCxnSpPr>
        <p:spPr>
          <a:xfrm flipV="1">
            <a:off x="8499475" y="5562600"/>
            <a:ext cx="415925" cy="746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46" name="Straight Connector 145"/>
          <p:cNvCxnSpPr>
            <a:stCxn id="139" idx="3"/>
          </p:cNvCxnSpPr>
          <p:nvPr/>
        </p:nvCxnSpPr>
        <p:spPr>
          <a:xfrm flipV="1">
            <a:off x="8475663" y="6019800"/>
            <a:ext cx="515937" cy="1428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47" name="Straight Connector 146"/>
          <p:cNvCxnSpPr>
            <a:stCxn id="140" idx="3"/>
          </p:cNvCxnSpPr>
          <p:nvPr/>
        </p:nvCxnSpPr>
        <p:spPr>
          <a:xfrm>
            <a:off x="8478838" y="6665913"/>
            <a:ext cx="436562" cy="1920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48" name="Straight Connector 147"/>
          <p:cNvCxnSpPr>
            <a:stCxn id="138" idx="3"/>
          </p:cNvCxnSpPr>
          <p:nvPr/>
        </p:nvCxnSpPr>
        <p:spPr>
          <a:xfrm>
            <a:off x="8499475" y="5637213"/>
            <a:ext cx="492125" cy="1539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49" name="Straight Connector 148"/>
          <p:cNvCxnSpPr>
            <a:stCxn id="138" idx="3"/>
          </p:cNvCxnSpPr>
          <p:nvPr/>
        </p:nvCxnSpPr>
        <p:spPr>
          <a:xfrm flipV="1">
            <a:off x="8499475" y="5181600"/>
            <a:ext cx="415925" cy="4556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50" name="Straight Connector 149"/>
          <p:cNvCxnSpPr>
            <a:stCxn id="138" idx="3"/>
          </p:cNvCxnSpPr>
          <p:nvPr/>
        </p:nvCxnSpPr>
        <p:spPr>
          <a:xfrm flipV="1">
            <a:off x="8499475" y="5410200"/>
            <a:ext cx="492125" cy="2270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62" name="Straight Connector 161"/>
          <p:cNvCxnSpPr>
            <a:stCxn id="136" idx="3"/>
          </p:cNvCxnSpPr>
          <p:nvPr/>
        </p:nvCxnSpPr>
        <p:spPr>
          <a:xfrm>
            <a:off x="8455025" y="4608513"/>
            <a:ext cx="460375" cy="3444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64" name="Straight Connector 163"/>
          <p:cNvCxnSpPr>
            <a:stCxn id="136" idx="3"/>
          </p:cNvCxnSpPr>
          <p:nvPr/>
        </p:nvCxnSpPr>
        <p:spPr>
          <a:xfrm>
            <a:off x="8455025" y="4608513"/>
            <a:ext cx="536575" cy="8016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66" name="Straight Connector 165"/>
          <p:cNvCxnSpPr>
            <a:stCxn id="137" idx="3"/>
          </p:cNvCxnSpPr>
          <p:nvPr/>
        </p:nvCxnSpPr>
        <p:spPr>
          <a:xfrm>
            <a:off x="8475663" y="5111750"/>
            <a:ext cx="439737" cy="9080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8" name="Straight Connector 167"/>
          <p:cNvCxnSpPr>
            <a:stCxn id="139" idx="3"/>
          </p:cNvCxnSpPr>
          <p:nvPr/>
        </p:nvCxnSpPr>
        <p:spPr>
          <a:xfrm flipV="1">
            <a:off x="8475663" y="4953000"/>
            <a:ext cx="439737" cy="12096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0" name="Straight Connector 169"/>
          <p:cNvCxnSpPr>
            <a:stCxn id="139" idx="3"/>
          </p:cNvCxnSpPr>
          <p:nvPr/>
        </p:nvCxnSpPr>
        <p:spPr>
          <a:xfrm flipV="1">
            <a:off x="8475663" y="4572000"/>
            <a:ext cx="363537" cy="159067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2" name="Straight Connector 171"/>
          <p:cNvCxnSpPr>
            <a:stCxn id="139" idx="3"/>
          </p:cNvCxnSpPr>
          <p:nvPr/>
        </p:nvCxnSpPr>
        <p:spPr>
          <a:xfrm>
            <a:off x="8475663" y="6162675"/>
            <a:ext cx="439737" cy="69532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4" name="Straight Connector 173"/>
          <p:cNvCxnSpPr>
            <a:stCxn id="140" idx="3"/>
          </p:cNvCxnSpPr>
          <p:nvPr/>
        </p:nvCxnSpPr>
        <p:spPr>
          <a:xfrm flipV="1">
            <a:off x="8478838" y="6248400"/>
            <a:ext cx="436562" cy="4175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76" name="Straight Connector 175"/>
          <p:cNvCxnSpPr>
            <a:stCxn id="139" idx="3"/>
          </p:cNvCxnSpPr>
          <p:nvPr/>
        </p:nvCxnSpPr>
        <p:spPr>
          <a:xfrm>
            <a:off x="8475663" y="6162675"/>
            <a:ext cx="363537" cy="8572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8" name="Straight Connector 177"/>
          <p:cNvCxnSpPr>
            <a:stCxn id="137" idx="3"/>
          </p:cNvCxnSpPr>
          <p:nvPr/>
        </p:nvCxnSpPr>
        <p:spPr>
          <a:xfrm flipV="1">
            <a:off x="8475663" y="4572000"/>
            <a:ext cx="363537" cy="539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0" name="Straight Connector 179"/>
          <p:cNvCxnSpPr>
            <a:stCxn id="139" idx="3"/>
          </p:cNvCxnSpPr>
          <p:nvPr/>
        </p:nvCxnSpPr>
        <p:spPr>
          <a:xfrm flipV="1">
            <a:off x="8475663" y="5791200"/>
            <a:ext cx="515937" cy="371475"/>
          </a:xfrm>
          <a:prstGeom prst="line">
            <a:avLst/>
          </a:prstGeom>
        </p:spPr>
        <p:style>
          <a:lnRef idx="3">
            <a:schemeClr val="accent2"/>
          </a:lnRef>
          <a:fillRef idx="0">
            <a:schemeClr val="accent2"/>
          </a:fillRef>
          <a:effectRef idx="2">
            <a:schemeClr val="accent2"/>
          </a:effectRef>
          <a:fontRef idx="minor">
            <a:schemeClr val="tx1"/>
          </a:fontRef>
        </p:style>
      </p:cxnSp>
      <p:pic>
        <p:nvPicPr>
          <p:cNvPr id="129" name="Picture 6"/>
          <p:cNvPicPr>
            <a:picLocks noChangeAspect="1" noChangeArrowheads="1"/>
          </p:cNvPicPr>
          <p:nvPr/>
        </p:nvPicPr>
        <p:blipFill>
          <a:blip r:embed="rId18" cstate="email"/>
          <a:srcRect/>
          <a:stretch>
            <a:fillRect/>
          </a:stretch>
        </p:blipFill>
        <p:spPr bwMode="auto">
          <a:xfrm>
            <a:off x="8001000" y="3844925"/>
            <a:ext cx="422275" cy="422275"/>
          </a:xfrm>
          <a:prstGeom prst="rect">
            <a:avLst/>
          </a:prstGeom>
          <a:ln>
            <a:headEnd/>
            <a:tailEnd/>
          </a:ln>
        </p:spPr>
        <p:style>
          <a:lnRef idx="2">
            <a:schemeClr val="accent2"/>
          </a:lnRef>
          <a:fillRef idx="1">
            <a:schemeClr val="lt1"/>
          </a:fillRef>
          <a:effectRef idx="0">
            <a:schemeClr val="accent2"/>
          </a:effectRef>
          <a:fontRef idx="minor">
            <a:schemeClr val="dk1"/>
          </a:fontRef>
        </p:style>
      </p:pic>
      <p:graphicFrame>
        <p:nvGraphicFramePr>
          <p:cNvPr id="1026" name="Object 2"/>
          <p:cNvGraphicFramePr>
            <a:graphicFrameLocks noChangeAspect="1"/>
          </p:cNvGraphicFramePr>
          <p:nvPr/>
        </p:nvGraphicFramePr>
        <p:xfrm>
          <a:off x="4876800" y="503135"/>
          <a:ext cx="4267200" cy="1173265"/>
        </p:xfrm>
        <a:graphic>
          <a:graphicData uri="http://schemas.openxmlformats.org/presentationml/2006/ole">
            <p:oleObj spid="_x0000_s82946" name="Equation" r:id="rId36" imgW="3047760" imgH="838080" progId="Equation.3">
              <p:embed/>
            </p:oleObj>
          </a:graphicData>
        </a:graphic>
      </p:graphicFrame>
      <p:sp>
        <p:nvSpPr>
          <p:cNvPr id="131" name="TextBox 130"/>
          <p:cNvSpPr txBox="1"/>
          <p:nvPr/>
        </p:nvSpPr>
        <p:spPr>
          <a:xfrm>
            <a:off x="762000" y="-19854"/>
            <a:ext cx="2465547" cy="477054"/>
          </a:xfrm>
          <a:prstGeom prst="rect">
            <a:avLst/>
          </a:prstGeom>
          <a:noFill/>
        </p:spPr>
        <p:txBody>
          <a:bodyPr wrap="none">
            <a:spAutoFit/>
          </a:bodyPr>
          <a:lstStyle/>
          <a:p>
            <a:pPr fontAlgn="auto">
              <a:spcBef>
                <a:spcPts val="0"/>
              </a:spcBef>
              <a:spcAft>
                <a:spcPts val="0"/>
              </a:spcAft>
              <a:defRPr/>
            </a:pPr>
            <a:r>
              <a:rPr lang="en-US" sz="2500" b="1" dirty="0">
                <a:solidFill>
                  <a:schemeClr val="bg1">
                    <a:lumMod val="50000"/>
                  </a:schemeClr>
                </a:solidFill>
                <a:latin typeface="+mn-lt"/>
              </a:rPr>
              <a:t>In </a:t>
            </a:r>
            <a:r>
              <a:rPr lang="en-US" sz="2500" b="1" dirty="0" smtClean="0">
                <a:solidFill>
                  <a:schemeClr val="bg1">
                    <a:lumMod val="50000"/>
                  </a:schemeClr>
                </a:solidFill>
                <a:latin typeface="+mn-lt"/>
              </a:rPr>
              <a:t>Lego </a:t>
            </a:r>
            <a:r>
              <a:rPr lang="en-US" sz="2500" b="1" dirty="0">
                <a:solidFill>
                  <a:schemeClr val="bg1">
                    <a:lumMod val="50000"/>
                  </a:schemeClr>
                </a:solidFill>
                <a:latin typeface="+mn-lt"/>
              </a:rPr>
              <a:t>Language</a:t>
            </a:r>
          </a:p>
        </p:txBody>
      </p:sp>
      <p:sp>
        <p:nvSpPr>
          <p:cNvPr id="133" name="TextBox 2"/>
          <p:cNvSpPr txBox="1">
            <a:spLocks noChangeArrowheads="1"/>
          </p:cNvSpPr>
          <p:nvPr/>
        </p:nvSpPr>
        <p:spPr bwMode="auto">
          <a:xfrm>
            <a:off x="0" y="6488113"/>
            <a:ext cx="5311775" cy="369887"/>
          </a:xfrm>
          <a:prstGeom prst="rect">
            <a:avLst/>
          </a:prstGeom>
          <a:noFill/>
          <a:ln w="9525">
            <a:noFill/>
            <a:miter lim="800000"/>
            <a:headEnd/>
            <a:tailEnd/>
          </a:ln>
        </p:spPr>
        <p:txBody>
          <a:bodyPr wrap="none">
            <a:spAutoFit/>
          </a:bodyPr>
          <a:lstStyle/>
          <a:p>
            <a:r>
              <a:rPr lang="en-US">
                <a:latin typeface="Calibri" pitchFamily="34" charset="0"/>
              </a:rPr>
              <a:t>Hidalgo, Hausmann (2009) </a:t>
            </a:r>
            <a:r>
              <a:rPr lang="en-US" i="1">
                <a:latin typeface="Calibri" pitchFamily="34" charset="0"/>
              </a:rPr>
              <a:t>PNAS</a:t>
            </a:r>
            <a:r>
              <a:rPr lang="en-US">
                <a:latin typeface="Calibri" pitchFamily="34" charset="0"/>
              </a:rPr>
              <a:t> 106(</a:t>
            </a:r>
            <a:r>
              <a:rPr lang="en-US" b="1">
                <a:latin typeface="Calibri" pitchFamily="34" charset="0"/>
              </a:rPr>
              <a:t>26</a:t>
            </a:r>
            <a:r>
              <a:rPr lang="en-US">
                <a:latin typeface="Calibri" pitchFamily="34" charset="0"/>
              </a:rPr>
              <a:t>):10570-10575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425053" y="192619"/>
            <a:ext cx="8185547" cy="6208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5" name="Picture 3"/>
          <p:cNvPicPr>
            <a:picLocks noChangeAspect="1" noChangeArrowheads="1"/>
          </p:cNvPicPr>
          <p:nvPr/>
        </p:nvPicPr>
        <p:blipFill>
          <a:blip r:embed="rId2" cstate="print"/>
          <a:srcRect/>
          <a:stretch>
            <a:fillRect/>
          </a:stretch>
        </p:blipFill>
        <p:spPr bwMode="auto">
          <a:xfrm>
            <a:off x="304800" y="0"/>
            <a:ext cx="8534400" cy="772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print"/>
          <a:srcRect/>
          <a:stretch>
            <a:fillRect/>
          </a:stretch>
        </p:blipFill>
        <p:spPr bwMode="auto">
          <a:xfrm>
            <a:off x="914400" y="1"/>
            <a:ext cx="76678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705645" y="0"/>
            <a:ext cx="744775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914399" y="-152400"/>
            <a:ext cx="7501979" cy="3276600"/>
          </a:xfrm>
          <a:prstGeom prst="rect">
            <a:avLst/>
          </a:prstGeom>
          <a:noFill/>
          <a:ln w="9525">
            <a:noFill/>
            <a:miter lim="800000"/>
            <a:headEnd/>
            <a:tailEnd/>
          </a:ln>
        </p:spPr>
      </p:pic>
      <p:pic>
        <p:nvPicPr>
          <p:cNvPr id="185347" name="Picture 3"/>
          <p:cNvPicPr>
            <a:picLocks noChangeAspect="1" noChangeArrowheads="1"/>
          </p:cNvPicPr>
          <p:nvPr/>
        </p:nvPicPr>
        <p:blipFill>
          <a:blip r:embed="rId3" cstate="print"/>
          <a:srcRect t="6781"/>
          <a:stretch>
            <a:fillRect/>
          </a:stretch>
        </p:blipFill>
        <p:spPr bwMode="auto">
          <a:xfrm>
            <a:off x="914400" y="3124200"/>
            <a:ext cx="7543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cstate="print"/>
          <a:srcRect/>
          <a:stretch>
            <a:fillRect/>
          </a:stretch>
        </p:blipFill>
        <p:spPr bwMode="auto">
          <a:xfrm>
            <a:off x="762000" y="0"/>
            <a:ext cx="7543800" cy="3455100"/>
          </a:xfrm>
          <a:prstGeom prst="rect">
            <a:avLst/>
          </a:prstGeom>
          <a:noFill/>
          <a:ln w="9525">
            <a:noFill/>
            <a:miter lim="800000"/>
            <a:headEnd/>
            <a:tailEnd/>
          </a:ln>
        </p:spPr>
      </p:pic>
      <p:pic>
        <p:nvPicPr>
          <p:cNvPr id="186371" name="Picture 3"/>
          <p:cNvPicPr>
            <a:picLocks noChangeAspect="1" noChangeArrowheads="1"/>
          </p:cNvPicPr>
          <p:nvPr/>
        </p:nvPicPr>
        <p:blipFill>
          <a:blip r:embed="rId3" cstate="print"/>
          <a:srcRect/>
          <a:stretch>
            <a:fillRect/>
          </a:stretch>
        </p:blipFill>
        <p:spPr bwMode="auto">
          <a:xfrm>
            <a:off x="215900" y="3581400"/>
            <a:ext cx="87757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174625" y="0"/>
            <a:ext cx="8794750"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0" y="417275"/>
            <a:ext cx="9144000" cy="6440725"/>
          </a:xfrm>
          <a:prstGeom prst="rect">
            <a:avLst/>
          </a:prstGeom>
          <a:noFill/>
          <a:ln w="9525">
            <a:noFill/>
            <a:miter lim="800000"/>
            <a:headEnd/>
            <a:tailEnd/>
          </a:ln>
        </p:spPr>
      </p:pic>
      <p:sp>
        <p:nvSpPr>
          <p:cNvPr id="3" name="TextBox 2"/>
          <p:cNvSpPr txBox="1"/>
          <p:nvPr/>
        </p:nvSpPr>
        <p:spPr>
          <a:xfrm>
            <a:off x="0" y="0"/>
            <a:ext cx="7010400" cy="369332"/>
          </a:xfrm>
          <a:prstGeom prst="rect">
            <a:avLst/>
          </a:prstGeom>
          <a:noFill/>
        </p:spPr>
        <p:txBody>
          <a:bodyPr wrap="square" rtlCol="0">
            <a:spAutoFit/>
          </a:bodyPr>
          <a:lstStyle/>
          <a:p>
            <a:r>
              <a:rPr lang="en-US" b="1" dirty="0" smtClean="0">
                <a:latin typeface="Arial" pitchFamily="34" charset="0"/>
                <a:cs typeface="Arial" pitchFamily="34" charset="0"/>
              </a:rPr>
              <a:t>THE PRODUCT SPACE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p:cNvPicPr>
            <a:picLocks noChangeAspect="1" noChangeArrowheads="1"/>
          </p:cNvPicPr>
          <p:nvPr/>
        </p:nvPicPr>
        <p:blipFill>
          <a:blip r:embed="rId2" cstate="print"/>
          <a:srcRect r="56840" b="51913"/>
          <a:stretch>
            <a:fillRect/>
          </a:stretch>
        </p:blipFill>
        <p:spPr bwMode="auto">
          <a:xfrm>
            <a:off x="0" y="0"/>
            <a:ext cx="2133600" cy="838200"/>
          </a:xfrm>
          <a:prstGeom prst="rect">
            <a:avLst/>
          </a:prstGeom>
          <a:noFill/>
          <a:ln w="9525">
            <a:noFill/>
            <a:miter lim="800000"/>
            <a:headEnd/>
            <a:tailEnd/>
          </a:ln>
        </p:spPr>
      </p:pic>
      <p:pic>
        <p:nvPicPr>
          <p:cNvPr id="189442" name="Picture 2"/>
          <p:cNvPicPr>
            <a:picLocks noChangeAspect="1" noChangeArrowheads="1"/>
          </p:cNvPicPr>
          <p:nvPr/>
        </p:nvPicPr>
        <p:blipFill>
          <a:blip r:embed="rId3" cstate="print"/>
          <a:srcRect/>
          <a:stretch>
            <a:fillRect/>
          </a:stretch>
        </p:blipFill>
        <p:spPr bwMode="auto">
          <a:xfrm>
            <a:off x="304800" y="1295400"/>
            <a:ext cx="8293100" cy="4946650"/>
          </a:xfrm>
          <a:prstGeom prst="rect">
            <a:avLst/>
          </a:prstGeom>
          <a:noFill/>
          <a:ln w="9525">
            <a:noFill/>
            <a:miter lim="800000"/>
            <a:headEnd/>
            <a:tailEnd/>
          </a:ln>
        </p:spPr>
      </p:pic>
      <p:pic>
        <p:nvPicPr>
          <p:cNvPr id="4" name="Picture 3"/>
          <p:cNvPicPr>
            <a:picLocks noChangeAspect="1" noChangeArrowheads="1"/>
          </p:cNvPicPr>
          <p:nvPr/>
        </p:nvPicPr>
        <p:blipFill>
          <a:blip r:embed="rId2" cstate="print"/>
          <a:srcRect l="63198" t="17486"/>
          <a:stretch>
            <a:fillRect/>
          </a:stretch>
        </p:blipFill>
        <p:spPr bwMode="auto">
          <a:xfrm>
            <a:off x="7324725" y="0"/>
            <a:ext cx="1819275" cy="1438275"/>
          </a:xfrm>
          <a:prstGeom prst="rect">
            <a:avLst/>
          </a:prstGeom>
          <a:noFill/>
          <a:ln w="9525">
            <a:noFill/>
            <a:miter lim="800000"/>
            <a:headEnd/>
            <a:tailEnd/>
          </a:ln>
        </p:spPr>
      </p:pic>
      <p:sp>
        <p:nvSpPr>
          <p:cNvPr id="6" name="TextBox 5"/>
          <p:cNvSpPr txBox="1"/>
          <p:nvPr/>
        </p:nvSpPr>
        <p:spPr>
          <a:xfrm>
            <a:off x="152400" y="6019800"/>
            <a:ext cx="2286000" cy="861774"/>
          </a:xfrm>
          <a:prstGeom prst="rect">
            <a:avLst/>
          </a:prstGeom>
          <a:noFill/>
        </p:spPr>
        <p:txBody>
          <a:bodyPr wrap="square" rtlCol="0">
            <a:spAutoFit/>
          </a:bodyPr>
          <a:lstStyle/>
          <a:p>
            <a:r>
              <a:rPr lang="en-US" sz="5000" b="1" dirty="0" smtClean="0">
                <a:solidFill>
                  <a:schemeClr val="bg1">
                    <a:lumMod val="50000"/>
                  </a:schemeClr>
                </a:solidFill>
              </a:rPr>
              <a:t>1975</a:t>
            </a:r>
            <a:endParaRPr lang="en-US" sz="5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istory-of-soccer.org/image-files/soccer-match-ltpowers-500px.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TextBox 4"/>
          <p:cNvSpPr txBox="1"/>
          <p:nvPr/>
        </p:nvSpPr>
        <p:spPr>
          <a:xfrm>
            <a:off x="152400" y="457200"/>
            <a:ext cx="8534400" cy="1015663"/>
          </a:xfrm>
          <a:prstGeom prst="rect">
            <a:avLst/>
          </a:prstGeom>
          <a:noFill/>
        </p:spPr>
        <p:txBody>
          <a:bodyPr wrap="square" rtlCol="0">
            <a:spAutoFit/>
          </a:bodyPr>
          <a:lstStyle/>
          <a:p>
            <a:r>
              <a:rPr lang="en-US" sz="3000" b="1" dirty="0" smtClean="0">
                <a:solidFill>
                  <a:schemeClr val="bg1"/>
                </a:solidFill>
              </a:rPr>
              <a:t>But it gets increasingly more complex as we start increasing the scale</a:t>
            </a:r>
            <a:endParaRPr lang="en-US" sz="3000" b="1" dirty="0">
              <a:solidFill>
                <a:schemeClr val="bg1"/>
              </a:solidFill>
            </a:endParaRPr>
          </a:p>
        </p:txBody>
      </p:sp>
      <p:grpSp>
        <p:nvGrpSpPr>
          <p:cNvPr id="8" name="Group 7"/>
          <p:cNvGrpSpPr/>
          <p:nvPr/>
        </p:nvGrpSpPr>
        <p:grpSpPr>
          <a:xfrm>
            <a:off x="5223104" y="5105400"/>
            <a:ext cx="3616096" cy="781854"/>
            <a:chOff x="5223104" y="5105400"/>
            <a:chExt cx="3616096" cy="781854"/>
          </a:xfrm>
        </p:grpSpPr>
        <p:cxnSp>
          <p:nvCxnSpPr>
            <p:cNvPr id="6" name="Straight Arrow Connector 5"/>
            <p:cNvCxnSpPr/>
            <p:nvPr/>
          </p:nvCxnSpPr>
          <p:spPr>
            <a:xfrm flipV="1">
              <a:off x="6781800" y="5105400"/>
              <a:ext cx="20574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5223104" y="5410200"/>
              <a:ext cx="1558696" cy="477054"/>
            </a:xfrm>
            <a:prstGeom prst="rect">
              <a:avLst/>
            </a:prstGeom>
            <a:noFill/>
          </p:spPr>
          <p:txBody>
            <a:bodyPr wrap="none" rtlCol="0">
              <a:spAutoFit/>
            </a:bodyPr>
            <a:lstStyle/>
            <a:p>
              <a:r>
                <a:rPr lang="en-US" sz="2500" b="1" dirty="0" smtClean="0">
                  <a:solidFill>
                    <a:srgbClr val="FFC000"/>
                  </a:solidFill>
                </a:rPr>
                <a:t>STIMULUS</a:t>
              </a:r>
              <a:endParaRPr lang="en-US" sz="2500" b="1" dirty="0">
                <a:solidFill>
                  <a:srgbClr val="FFC000"/>
                </a:solidFill>
              </a:endParaRPr>
            </a:p>
          </p:txBody>
        </p:sp>
      </p:grpSp>
      <p:sp>
        <p:nvSpPr>
          <p:cNvPr id="9" name="TextBox 8"/>
          <p:cNvSpPr txBox="1"/>
          <p:nvPr/>
        </p:nvSpPr>
        <p:spPr>
          <a:xfrm>
            <a:off x="3352800" y="1905000"/>
            <a:ext cx="3200400" cy="861774"/>
          </a:xfrm>
          <a:prstGeom prst="rect">
            <a:avLst/>
          </a:prstGeom>
          <a:noFill/>
        </p:spPr>
        <p:txBody>
          <a:bodyPr wrap="square" rtlCol="0">
            <a:spAutoFit/>
          </a:bodyPr>
          <a:lstStyle/>
          <a:p>
            <a:r>
              <a:rPr lang="en-US" sz="5000" b="1" dirty="0" smtClean="0">
                <a:solidFill>
                  <a:srgbClr val="FFC000"/>
                </a:solidFill>
                <a:effectLst>
                  <a:outerShdw blurRad="38100" dist="38100" dir="2700000" algn="tl">
                    <a:srgbClr val="000000">
                      <a:alpha val="43137"/>
                    </a:srgbClr>
                  </a:outerShdw>
                </a:effectLst>
              </a:rPr>
              <a:t>Response?</a:t>
            </a:r>
            <a:endParaRPr lang="en-US" sz="50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228600" y="1264254"/>
            <a:ext cx="8293608" cy="4907946"/>
          </a:xfrm>
          <a:prstGeom prst="rect">
            <a:avLst/>
          </a:prstGeom>
          <a:noFill/>
          <a:ln w="9525">
            <a:noFill/>
            <a:miter lim="800000"/>
            <a:headEnd/>
            <a:tailEnd/>
          </a:ln>
        </p:spPr>
      </p:pic>
      <p:pic>
        <p:nvPicPr>
          <p:cNvPr id="189443" name="Picture 3"/>
          <p:cNvPicPr>
            <a:picLocks noChangeAspect="1" noChangeArrowheads="1"/>
          </p:cNvPicPr>
          <p:nvPr/>
        </p:nvPicPr>
        <p:blipFill>
          <a:blip r:embed="rId3" cstate="print"/>
          <a:srcRect r="56840" b="51913"/>
          <a:stretch>
            <a:fillRect/>
          </a:stretch>
        </p:blipFill>
        <p:spPr bwMode="auto">
          <a:xfrm>
            <a:off x="0" y="0"/>
            <a:ext cx="2133600" cy="8382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l="63198" t="17486"/>
          <a:stretch>
            <a:fillRect/>
          </a:stretch>
        </p:blipFill>
        <p:spPr bwMode="auto">
          <a:xfrm>
            <a:off x="7324725" y="0"/>
            <a:ext cx="1819275" cy="1438275"/>
          </a:xfrm>
          <a:prstGeom prst="rect">
            <a:avLst/>
          </a:prstGeom>
          <a:noFill/>
          <a:ln w="9525">
            <a:noFill/>
            <a:miter lim="800000"/>
            <a:headEnd/>
            <a:tailEnd/>
          </a:ln>
        </p:spPr>
      </p:pic>
      <p:sp>
        <p:nvSpPr>
          <p:cNvPr id="7" name="TextBox 6"/>
          <p:cNvSpPr txBox="1"/>
          <p:nvPr/>
        </p:nvSpPr>
        <p:spPr>
          <a:xfrm>
            <a:off x="152400" y="6019800"/>
            <a:ext cx="2286000" cy="861774"/>
          </a:xfrm>
          <a:prstGeom prst="rect">
            <a:avLst/>
          </a:prstGeom>
          <a:noFill/>
        </p:spPr>
        <p:txBody>
          <a:bodyPr wrap="square" rtlCol="0">
            <a:spAutoFit/>
          </a:bodyPr>
          <a:lstStyle/>
          <a:p>
            <a:r>
              <a:rPr lang="en-US" sz="5000" b="1" dirty="0" smtClean="0">
                <a:solidFill>
                  <a:schemeClr val="bg1">
                    <a:lumMod val="50000"/>
                  </a:schemeClr>
                </a:solidFill>
              </a:rPr>
              <a:t>1990</a:t>
            </a:r>
            <a:endParaRPr lang="en-US" sz="5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228600" y="1219200"/>
            <a:ext cx="8293608" cy="5037393"/>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r="56840" b="51913"/>
          <a:stretch>
            <a:fillRect/>
          </a:stretch>
        </p:blipFill>
        <p:spPr bwMode="auto">
          <a:xfrm>
            <a:off x="0" y="0"/>
            <a:ext cx="2133600" cy="8382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l="63198" t="17486"/>
          <a:stretch>
            <a:fillRect/>
          </a:stretch>
        </p:blipFill>
        <p:spPr bwMode="auto">
          <a:xfrm>
            <a:off x="7324725" y="0"/>
            <a:ext cx="1819275" cy="1438275"/>
          </a:xfrm>
          <a:prstGeom prst="rect">
            <a:avLst/>
          </a:prstGeom>
          <a:noFill/>
          <a:ln w="9525">
            <a:noFill/>
            <a:miter lim="800000"/>
            <a:headEnd/>
            <a:tailEnd/>
          </a:ln>
        </p:spPr>
      </p:pic>
      <p:sp>
        <p:nvSpPr>
          <p:cNvPr id="5" name="TextBox 4"/>
          <p:cNvSpPr txBox="1"/>
          <p:nvPr/>
        </p:nvSpPr>
        <p:spPr>
          <a:xfrm>
            <a:off x="152400" y="6019800"/>
            <a:ext cx="2286000" cy="861774"/>
          </a:xfrm>
          <a:prstGeom prst="rect">
            <a:avLst/>
          </a:prstGeom>
          <a:noFill/>
        </p:spPr>
        <p:txBody>
          <a:bodyPr wrap="square" rtlCol="0">
            <a:spAutoFit/>
          </a:bodyPr>
          <a:lstStyle/>
          <a:p>
            <a:r>
              <a:rPr lang="en-US" sz="5000" b="1" dirty="0" smtClean="0">
                <a:solidFill>
                  <a:schemeClr val="bg1">
                    <a:lumMod val="50000"/>
                  </a:schemeClr>
                </a:solidFill>
              </a:rPr>
              <a:t>2009</a:t>
            </a:r>
            <a:endParaRPr lang="en-US" sz="5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5791200" cy="6186309"/>
          </a:xfrm>
          <a:prstGeom prst="rect">
            <a:avLst/>
          </a:prstGeom>
          <a:noFill/>
        </p:spPr>
        <p:txBody>
          <a:bodyPr wrap="square" rtlCol="0">
            <a:spAutoFit/>
          </a:bodyPr>
          <a:lstStyle/>
          <a:p>
            <a:r>
              <a:rPr lang="en-US" dirty="0" smtClean="0"/>
              <a:t>States and large organizations need to act over complex systems. The management of these systems requires statistics and large volumes of data that are comprehensible to us only after grotesque simplifications. </a:t>
            </a:r>
          </a:p>
          <a:p>
            <a:endParaRPr lang="en-US" dirty="0" smtClean="0"/>
          </a:p>
          <a:p>
            <a:r>
              <a:rPr lang="en-US" dirty="0" smtClean="0"/>
              <a:t>These simplifications, however, are highly distortive and</a:t>
            </a:r>
          </a:p>
          <a:p>
            <a:r>
              <a:rPr lang="en-US" dirty="0" smtClean="0"/>
              <a:t>t</a:t>
            </a:r>
            <a:r>
              <a:rPr lang="en-US" dirty="0" smtClean="0"/>
              <a:t>end to gear systems towards outcomes that are more</a:t>
            </a:r>
          </a:p>
          <a:p>
            <a:r>
              <a:rPr lang="en-US" dirty="0" smtClean="0"/>
              <a:t>c</a:t>
            </a:r>
            <a:r>
              <a:rPr lang="en-US" dirty="0" smtClean="0"/>
              <a:t>ompatible with the measures of it, than with the outcomes</a:t>
            </a:r>
          </a:p>
          <a:p>
            <a:r>
              <a:rPr lang="en-US" dirty="0" smtClean="0"/>
              <a:t>t</a:t>
            </a:r>
            <a:r>
              <a:rPr lang="en-US" dirty="0" smtClean="0"/>
              <a:t>hat inspired the measures in the first place. </a:t>
            </a:r>
          </a:p>
          <a:p>
            <a:endParaRPr lang="en-US" dirty="0" smtClean="0"/>
          </a:p>
          <a:p>
            <a:r>
              <a:rPr lang="en-US" dirty="0" smtClean="0"/>
              <a:t>Science can blind us. But it can also set us free. Here we show how a change in the language used to describe a system can provide novel solutions and observables that allow a deeper understanding, and more accurate predictions.</a:t>
            </a:r>
          </a:p>
          <a:p>
            <a:endParaRPr lang="en-US" dirty="0" smtClean="0"/>
          </a:p>
          <a:p>
            <a:r>
              <a:rPr lang="en-US" dirty="0" smtClean="0"/>
              <a:t>One of the goals of communication is to generate languages that are adequate to describe specific problems. Systems that cannot be understood from one perspective are perfectly clear when a new language is adopted. This  puts communication at the forefront of our search for deeper understanding. </a:t>
            </a:r>
            <a:endParaRPr lang="en-US" dirty="0" smtClean="0"/>
          </a:p>
        </p:txBody>
      </p:sp>
      <p:sp>
        <p:nvSpPr>
          <p:cNvPr id="3" name="TextBox 2"/>
          <p:cNvSpPr txBox="1"/>
          <p:nvPr/>
        </p:nvSpPr>
        <p:spPr>
          <a:xfrm>
            <a:off x="609600" y="76200"/>
            <a:ext cx="7467600" cy="477054"/>
          </a:xfrm>
          <a:prstGeom prst="rect">
            <a:avLst/>
          </a:prstGeom>
          <a:noFill/>
        </p:spPr>
        <p:txBody>
          <a:bodyPr wrap="square" rtlCol="0">
            <a:spAutoFit/>
          </a:bodyPr>
          <a:lstStyle/>
          <a:p>
            <a:r>
              <a:rPr lang="en-US" sz="2500" b="1" dirty="0" smtClean="0"/>
              <a:t>CONCLUSION</a:t>
            </a:r>
            <a:endParaRPr lang="en-US" sz="2500" b="1" dirty="0"/>
          </a:p>
        </p:txBody>
      </p:sp>
      <p:pic>
        <p:nvPicPr>
          <p:cNvPr id="5" name="Picture 2" descr="http://www.interweb.in/attachments/pc-wallpapers/15491d1221474293-nature-wallpaper-forest-wallpaper21.jpg"/>
          <p:cNvPicPr>
            <a:picLocks noChangeAspect="1" noChangeArrowheads="1"/>
          </p:cNvPicPr>
          <p:nvPr/>
        </p:nvPicPr>
        <p:blipFill>
          <a:blip r:embed="rId2" cstate="email"/>
          <a:srcRect/>
          <a:stretch>
            <a:fillRect/>
          </a:stretch>
        </p:blipFill>
        <p:spPr bwMode="auto">
          <a:xfrm>
            <a:off x="6568440" y="893704"/>
            <a:ext cx="2194560" cy="154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5" descr="http://www.global-gold.com/images/lumber41.jpg"/>
          <p:cNvPicPr>
            <a:picLocks noChangeAspect="1" noChangeArrowheads="1"/>
          </p:cNvPicPr>
          <p:nvPr/>
        </p:nvPicPr>
        <p:blipFill>
          <a:blip r:embed="rId3" cstate="email"/>
          <a:srcRect/>
          <a:stretch>
            <a:fillRect/>
          </a:stretch>
        </p:blipFill>
        <p:spPr bwMode="auto">
          <a:xfrm>
            <a:off x="6568440" y="2836804"/>
            <a:ext cx="2194560" cy="154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4" descr="http://www.worldofstock.com/slides/NTR2696.jpg"/>
          <p:cNvPicPr>
            <a:picLocks noChangeAspect="1" noChangeArrowheads="1"/>
          </p:cNvPicPr>
          <p:nvPr/>
        </p:nvPicPr>
        <p:blipFill>
          <a:blip r:embed="rId4" cstate="email"/>
          <a:srcRect/>
          <a:stretch>
            <a:fillRect/>
          </a:stretch>
        </p:blipFill>
        <p:spPr bwMode="auto">
          <a:xfrm>
            <a:off x="6568440" y="4779904"/>
            <a:ext cx="2194560" cy="15446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thumb_368/12352442074MuGEv.jpg"/>
          <p:cNvPicPr>
            <a:picLocks noChangeAspect="1" noChangeArrowheads="1"/>
          </p:cNvPicPr>
          <p:nvPr/>
        </p:nvPicPr>
        <p:blipFill>
          <a:blip r:embed="rId2" cstate="email"/>
          <a:srcRect/>
          <a:stretch>
            <a:fillRect/>
          </a:stretch>
        </p:blipFill>
        <p:spPr bwMode="auto">
          <a:xfrm>
            <a:off x="-381000" y="0"/>
            <a:ext cx="9525000" cy="6889750"/>
          </a:xfrm>
          <a:prstGeom prst="rect">
            <a:avLst/>
          </a:prstGeom>
          <a:noFill/>
        </p:spPr>
      </p:pic>
      <p:sp>
        <p:nvSpPr>
          <p:cNvPr id="5" name="TextBox 4"/>
          <p:cNvSpPr txBox="1"/>
          <p:nvPr/>
        </p:nvSpPr>
        <p:spPr>
          <a:xfrm>
            <a:off x="228600" y="117693"/>
            <a:ext cx="8534400" cy="6401753"/>
          </a:xfrm>
          <a:prstGeom prst="rect">
            <a:avLst/>
          </a:prstGeom>
          <a:ln w="76200">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000" b="1" dirty="0" smtClean="0"/>
              <a:t>Predefine Rules of Action</a:t>
            </a:r>
          </a:p>
          <a:p>
            <a:endParaRPr lang="en-US" sz="4000" b="1" dirty="0" smtClean="0"/>
          </a:p>
          <a:p>
            <a:pPr>
              <a:buFont typeface="Arial" pitchFamily="34" charset="0"/>
              <a:buChar char="•"/>
            </a:pPr>
            <a:r>
              <a:rPr lang="en-US" sz="3000" dirty="0" smtClean="0"/>
              <a:t>Game plan or policy that assumes different possible scenarios and predefine responses</a:t>
            </a:r>
          </a:p>
          <a:p>
            <a:pPr>
              <a:buFont typeface="Arial" pitchFamily="34" charset="0"/>
              <a:buChar char="•"/>
            </a:pPr>
            <a:r>
              <a:rPr lang="en-US" sz="3000" dirty="0" smtClean="0"/>
              <a:t>Predefined scenarios require a paramount effort in simplification:</a:t>
            </a:r>
          </a:p>
          <a:p>
            <a:pPr>
              <a:buFont typeface="Arial" pitchFamily="34" charset="0"/>
              <a:buChar char="•"/>
            </a:pPr>
            <a:r>
              <a:rPr lang="en-US" sz="3000" b="1" dirty="0" smtClean="0">
                <a:solidFill>
                  <a:srgbClr val="00B050"/>
                </a:solidFill>
              </a:rPr>
              <a:t>Define a language to describe the system, make it legible</a:t>
            </a:r>
          </a:p>
          <a:p>
            <a:pPr>
              <a:buFont typeface="Arial" pitchFamily="34" charset="0"/>
              <a:buChar char="•"/>
            </a:pPr>
            <a:r>
              <a:rPr lang="en-US" sz="3000" b="1" dirty="0" smtClean="0">
                <a:solidFill>
                  <a:srgbClr val="00B050"/>
                </a:solidFill>
              </a:rPr>
              <a:t>Define methods so the players can measure which state a system is at (create “maps”)</a:t>
            </a:r>
          </a:p>
          <a:p>
            <a:pPr>
              <a:buFont typeface="Arial" pitchFamily="34" charset="0"/>
              <a:buChar char="•"/>
            </a:pPr>
            <a:r>
              <a:rPr lang="en-US" sz="3000" b="1" dirty="0" smtClean="0">
                <a:solidFill>
                  <a:srgbClr val="00B050"/>
                </a:solidFill>
              </a:rPr>
              <a:t>Define rules of action associated with each state</a:t>
            </a:r>
          </a:p>
          <a:p>
            <a:pPr>
              <a:buFont typeface="Arial" pitchFamily="34" charset="0"/>
              <a:buChar char="•"/>
            </a:pPr>
            <a:r>
              <a:rPr lang="en-US" sz="3000" b="1" dirty="0" smtClean="0">
                <a:solidFill>
                  <a:srgbClr val="00B050"/>
                </a:solidFill>
              </a:rPr>
              <a:t>Provide mechanisms of coordination between the players so they can perform the predefined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interweb.in/attachments/pc-wallpapers/15491d1221474293-nature-wallpaper-forest-wallpaper21.jpg"/>
          <p:cNvPicPr>
            <a:picLocks noChangeAspect="1" noChangeArrowheads="1"/>
          </p:cNvPicPr>
          <p:nvPr/>
        </p:nvPicPr>
        <p:blipFill>
          <a:blip r:embed="rId2" cstate="email"/>
          <a:srcRect/>
          <a:stretch>
            <a:fillRect/>
          </a:stretch>
        </p:blipFill>
        <p:spPr bwMode="auto">
          <a:xfrm>
            <a:off x="-50800" y="-152400"/>
            <a:ext cx="9347200" cy="7010400"/>
          </a:xfrm>
          <a:prstGeom prst="rect">
            <a:avLst/>
          </a:prstGeom>
          <a:noFill/>
        </p:spPr>
      </p:pic>
      <p:sp>
        <p:nvSpPr>
          <p:cNvPr id="12" name="TextBox 11"/>
          <p:cNvSpPr txBox="1"/>
          <p:nvPr/>
        </p:nvSpPr>
        <p:spPr>
          <a:xfrm>
            <a:off x="2819400" y="6400800"/>
            <a:ext cx="6400800" cy="369332"/>
          </a:xfrm>
          <a:prstGeom prst="rect">
            <a:avLst/>
          </a:prstGeom>
          <a:noFill/>
        </p:spPr>
        <p:txBody>
          <a:bodyPr wrap="square" rtlCol="0">
            <a:spAutoFit/>
          </a:bodyPr>
          <a:lstStyle/>
          <a:p>
            <a:r>
              <a:rPr lang="en-US" b="1" dirty="0" smtClean="0">
                <a:solidFill>
                  <a:schemeClr val="bg1"/>
                </a:solidFill>
              </a:rPr>
              <a:t>Seeing like a state. James C Scott. Yale University Press (1997)</a:t>
            </a:r>
            <a:endParaRPr lang="en-US" b="1" dirty="0">
              <a:solidFill>
                <a:schemeClr val="bg1"/>
              </a:solidFill>
            </a:endParaRPr>
          </a:p>
        </p:txBody>
      </p:sp>
      <p:sp>
        <p:nvSpPr>
          <p:cNvPr id="13" name="TextBox 12"/>
          <p:cNvSpPr txBox="1"/>
          <p:nvPr/>
        </p:nvSpPr>
        <p:spPr>
          <a:xfrm>
            <a:off x="0" y="76200"/>
            <a:ext cx="9220200" cy="1246495"/>
          </a:xfrm>
          <a:prstGeom prst="rect">
            <a:avLst/>
          </a:prstGeom>
          <a:noFill/>
        </p:spPr>
        <p:txBody>
          <a:bodyPr wrap="square" rtlCol="0">
            <a:spAutoFit/>
          </a:bodyPr>
          <a:lstStyle/>
          <a:p>
            <a:r>
              <a:rPr lang="en-US" sz="2500" b="1" dirty="0" smtClean="0">
                <a:solidFill>
                  <a:schemeClr val="bg1"/>
                </a:solidFill>
                <a:effectLst>
                  <a:outerShdw blurRad="38100" dist="38100" dir="2700000" algn="tl">
                    <a:srgbClr val="000000">
                      <a:alpha val="43137"/>
                    </a:srgbClr>
                  </a:outerShdw>
                </a:effectLst>
              </a:rPr>
              <a:t>…It all started in 1765-1800 in Saxony and Prussia, as part of what was called cameral science “an effort to reduce the fiscal management of a kingdom to scientific principles”</a:t>
            </a:r>
            <a:endParaRPr lang="en-US" sz="2500" b="1" dirty="0">
              <a:solidFill>
                <a:schemeClr val="bg1"/>
              </a:solidFill>
              <a:effectLst>
                <a:outerShdw blurRad="38100" dist="38100" dir="2700000" algn="tl">
                  <a:srgbClr val="000000">
                    <a:alpha val="43137"/>
                  </a:srgbClr>
                </a:outerShdw>
              </a:effectLst>
            </a:endParaRPr>
          </a:p>
        </p:txBody>
      </p:sp>
      <p:grpSp>
        <p:nvGrpSpPr>
          <p:cNvPr id="18" name="Group 17"/>
          <p:cNvGrpSpPr/>
          <p:nvPr/>
        </p:nvGrpSpPr>
        <p:grpSpPr>
          <a:xfrm>
            <a:off x="228600" y="2438400"/>
            <a:ext cx="8839200" cy="1676400"/>
            <a:chOff x="-228600" y="3048000"/>
            <a:chExt cx="9144000" cy="1847850"/>
          </a:xfrm>
        </p:grpSpPr>
        <p:pic>
          <p:nvPicPr>
            <p:cNvPr id="14" name="Picture 2" descr="http://www.interweb.in/attachments/pc-wallpapers/15491d1221474293-nature-wallpaper-forest-wallpaper21.jpg"/>
            <p:cNvPicPr>
              <a:picLocks noChangeAspect="1" noChangeArrowheads="1"/>
            </p:cNvPicPr>
            <p:nvPr/>
          </p:nvPicPr>
          <p:blipFill>
            <a:blip r:embed="rId3" cstate="email"/>
            <a:srcRect/>
            <a:stretch>
              <a:fillRect/>
            </a:stretch>
          </p:blipFill>
          <p:spPr bwMode="auto">
            <a:xfrm>
              <a:off x="-228600" y="3200400"/>
              <a:ext cx="2235200" cy="1676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Right Arrow 14"/>
            <p:cNvSpPr/>
            <p:nvPr/>
          </p:nvSpPr>
          <p:spPr>
            <a:xfrm>
              <a:off x="2209800" y="3581400"/>
              <a:ext cx="685800" cy="838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6" name="Picture 5" descr="http://www.global-gold.com/images/lumber41.jpg"/>
            <p:cNvPicPr>
              <a:picLocks noChangeAspect="1" noChangeArrowheads="1"/>
            </p:cNvPicPr>
            <p:nvPr/>
          </p:nvPicPr>
          <p:blipFill>
            <a:blip r:embed="rId4" cstate="email"/>
            <a:srcRect/>
            <a:stretch>
              <a:fillRect/>
            </a:stretch>
          </p:blipFill>
          <p:spPr bwMode="auto">
            <a:xfrm>
              <a:off x="3048000" y="3124200"/>
              <a:ext cx="233680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0180" name="Picture 4" descr="http://www.worldofstock.com/slides/NTR2696.jpg"/>
            <p:cNvPicPr>
              <a:picLocks noChangeAspect="1" noChangeArrowheads="1"/>
            </p:cNvPicPr>
            <p:nvPr/>
          </p:nvPicPr>
          <p:blipFill>
            <a:blip r:embed="rId5" cstate="email"/>
            <a:srcRect/>
            <a:stretch>
              <a:fillRect/>
            </a:stretch>
          </p:blipFill>
          <p:spPr bwMode="auto">
            <a:xfrm>
              <a:off x="6451600" y="3048000"/>
              <a:ext cx="2463800" cy="1847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Right Arrow 16"/>
            <p:cNvSpPr/>
            <p:nvPr/>
          </p:nvSpPr>
          <p:spPr>
            <a:xfrm>
              <a:off x="5562600" y="3581400"/>
              <a:ext cx="685800" cy="838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esar\Pictures\2011-03-08 SovietVillagesBeforeReform\SovietVillagesBeforeReform 001.jpg"/>
          <p:cNvPicPr>
            <a:picLocks noChangeAspect="1" noChangeArrowheads="1"/>
          </p:cNvPicPr>
          <p:nvPr/>
        </p:nvPicPr>
        <p:blipFill>
          <a:blip r:embed="rId2" cstate="print"/>
          <a:srcRect/>
          <a:stretch>
            <a:fillRect/>
          </a:stretch>
        </p:blipFill>
        <p:spPr bwMode="auto">
          <a:xfrm>
            <a:off x="-457200" y="1219200"/>
            <a:ext cx="10688638" cy="7772400"/>
          </a:xfrm>
          <a:prstGeom prst="rect">
            <a:avLst/>
          </a:prstGeom>
          <a:noFill/>
          <a:ln w="9525">
            <a:noFill/>
            <a:miter lim="800000"/>
            <a:headEnd/>
            <a:tailEnd/>
          </a:ln>
        </p:spPr>
      </p:pic>
      <p:sp>
        <p:nvSpPr>
          <p:cNvPr id="5" name="TextBox 4"/>
          <p:cNvSpPr txBox="1"/>
          <p:nvPr/>
        </p:nvSpPr>
        <p:spPr>
          <a:xfrm>
            <a:off x="2590800" y="6324600"/>
            <a:ext cx="6400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b="1" dirty="0">
                <a:solidFill>
                  <a:srgbClr val="FF0000"/>
                </a:solidFill>
              </a:rPr>
              <a:t>Seeing like a state. James C Scott. Yale University Press (1997)</a:t>
            </a:r>
          </a:p>
        </p:txBody>
      </p:sp>
      <p:sp>
        <p:nvSpPr>
          <p:cNvPr id="4" name="TextBox 3"/>
          <p:cNvSpPr txBox="1"/>
          <p:nvPr/>
        </p:nvSpPr>
        <p:spPr>
          <a:xfrm>
            <a:off x="0" y="-76200"/>
            <a:ext cx="9144000" cy="1169551"/>
          </a:xfrm>
          <a:prstGeom prst="rect">
            <a:avLst/>
          </a:prstGeom>
          <a:noFill/>
        </p:spPr>
        <p:txBody>
          <a:bodyPr wrap="square">
            <a:spAutoFit/>
          </a:bodyPr>
          <a:lstStyle/>
          <a:p>
            <a:pPr fontAlgn="auto">
              <a:spcBef>
                <a:spcPts val="0"/>
              </a:spcBef>
              <a:spcAft>
                <a:spcPts val="0"/>
              </a:spcAft>
              <a:defRPr/>
            </a:pPr>
            <a:r>
              <a:rPr lang="en-US" sz="3500" b="1" dirty="0">
                <a:latin typeface="Home Remedy" pitchFamily="2" charset="0"/>
              </a:rPr>
              <a:t>Making Society Legible</a:t>
            </a:r>
            <a:br>
              <a:rPr lang="en-US" sz="3500" b="1" dirty="0">
                <a:latin typeface="Home Remedy" pitchFamily="2" charset="0"/>
              </a:rPr>
            </a:br>
            <a:r>
              <a:rPr lang="en-US" sz="3500" b="1" dirty="0">
                <a:latin typeface="Home Remedy" pitchFamily="2" charset="0"/>
              </a:rPr>
              <a:t>(The creation of land property rights)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endParaRPr lang="en-US" dirty="0" smtClean="0"/>
          </a:p>
        </p:txBody>
      </p:sp>
      <p:pic>
        <p:nvPicPr>
          <p:cNvPr id="15363" name="Picture 2" descr="C:\Users\Cesar\Pictures\2011-03-08 SovietVillagesAfterReform\SovietVillagesAfterReform 001.jpg"/>
          <p:cNvPicPr>
            <a:picLocks noChangeAspect="1" noChangeArrowheads="1"/>
          </p:cNvPicPr>
          <p:nvPr/>
        </p:nvPicPr>
        <p:blipFill>
          <a:blip r:embed="rId2" cstate="print"/>
          <a:srcRect/>
          <a:stretch>
            <a:fillRect/>
          </a:stretch>
        </p:blipFill>
        <p:spPr bwMode="auto">
          <a:xfrm>
            <a:off x="-381000" y="1447800"/>
            <a:ext cx="9926638" cy="7218363"/>
          </a:xfrm>
          <a:prstGeom prst="rect">
            <a:avLst/>
          </a:prstGeom>
          <a:noFill/>
          <a:ln w="9525">
            <a:noFill/>
            <a:miter lim="800000"/>
            <a:headEnd/>
            <a:tailEnd/>
          </a:ln>
        </p:spPr>
      </p:pic>
      <p:sp>
        <p:nvSpPr>
          <p:cNvPr id="5" name="TextBox 4"/>
          <p:cNvSpPr txBox="1"/>
          <p:nvPr/>
        </p:nvSpPr>
        <p:spPr>
          <a:xfrm>
            <a:off x="2590800" y="6324600"/>
            <a:ext cx="64008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b="1" dirty="0">
                <a:solidFill>
                  <a:srgbClr val="FF0000"/>
                </a:solidFill>
              </a:rPr>
              <a:t>Seeing like a state. James C Scott. Yale University Press (1997)</a:t>
            </a:r>
          </a:p>
        </p:txBody>
      </p:sp>
      <p:sp>
        <p:nvSpPr>
          <p:cNvPr id="6" name="TextBox 5"/>
          <p:cNvSpPr txBox="1"/>
          <p:nvPr/>
        </p:nvSpPr>
        <p:spPr>
          <a:xfrm>
            <a:off x="0" y="0"/>
            <a:ext cx="9144000" cy="1169551"/>
          </a:xfrm>
          <a:prstGeom prst="rect">
            <a:avLst/>
          </a:prstGeom>
          <a:noFill/>
        </p:spPr>
        <p:txBody>
          <a:bodyPr wrap="square">
            <a:spAutoFit/>
          </a:bodyPr>
          <a:lstStyle/>
          <a:p>
            <a:pPr fontAlgn="auto">
              <a:spcBef>
                <a:spcPts val="0"/>
              </a:spcBef>
              <a:spcAft>
                <a:spcPts val="0"/>
              </a:spcAft>
              <a:defRPr/>
            </a:pPr>
            <a:r>
              <a:rPr lang="en-US" sz="3500" b="1" dirty="0">
                <a:latin typeface="Home Remedy" pitchFamily="2" charset="0"/>
              </a:rPr>
              <a:t>Making Society Legible</a:t>
            </a:r>
            <a:br>
              <a:rPr lang="en-US" sz="3500" b="1" dirty="0">
                <a:latin typeface="Home Remedy" pitchFamily="2" charset="0"/>
              </a:rPr>
            </a:br>
            <a:r>
              <a:rPr lang="en-US" sz="3500" b="1" dirty="0">
                <a:latin typeface="Home Remedy" pitchFamily="2" charset="0"/>
              </a:rPr>
              <a:t>(The creation of land property rights)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thumbs.dreamstime.com/thumblarge_335/1227084424617yXU.jpg"/>
          <p:cNvPicPr>
            <a:picLocks noChangeAspect="1" noChangeArrowheads="1"/>
          </p:cNvPicPr>
          <p:nvPr/>
        </p:nvPicPr>
        <p:blipFill>
          <a:blip r:embed="rId2" cstate="email"/>
          <a:srcRect/>
          <a:stretch>
            <a:fillRect/>
          </a:stretch>
        </p:blipFill>
        <p:spPr bwMode="auto">
          <a:xfrm>
            <a:off x="0" y="0"/>
            <a:ext cx="9144000" cy="7429500"/>
          </a:xfrm>
          <a:prstGeom prst="rect">
            <a:avLst/>
          </a:prstGeom>
          <a:noFill/>
        </p:spPr>
      </p:pic>
      <p:sp>
        <p:nvSpPr>
          <p:cNvPr id="5" name="TextBox 4"/>
          <p:cNvSpPr txBox="1"/>
          <p:nvPr/>
        </p:nvSpPr>
        <p:spPr>
          <a:xfrm>
            <a:off x="152400" y="0"/>
            <a:ext cx="9144000" cy="1169551"/>
          </a:xfrm>
          <a:prstGeom prst="rect">
            <a:avLst/>
          </a:prstGeom>
          <a:noFill/>
        </p:spPr>
        <p:txBody>
          <a:bodyPr wrap="square">
            <a:spAutoFit/>
          </a:bodyPr>
          <a:lstStyle/>
          <a:p>
            <a:pPr fontAlgn="auto">
              <a:spcBef>
                <a:spcPts val="0"/>
              </a:spcBef>
              <a:spcAft>
                <a:spcPts val="0"/>
              </a:spcAft>
              <a:defRPr/>
            </a:pPr>
            <a:r>
              <a:rPr lang="en-US" sz="3500" b="1" dirty="0">
                <a:solidFill>
                  <a:schemeClr val="bg1"/>
                </a:solidFill>
                <a:latin typeface="Home Remedy" pitchFamily="2" charset="0"/>
              </a:rPr>
              <a:t>Making Society Legible</a:t>
            </a:r>
            <a:br>
              <a:rPr lang="en-US" sz="3500" b="1" dirty="0">
                <a:solidFill>
                  <a:schemeClr val="bg1"/>
                </a:solidFill>
                <a:latin typeface="Home Remedy" pitchFamily="2" charset="0"/>
              </a:rPr>
            </a:br>
            <a:endParaRPr lang="en-US" sz="3500" b="1" dirty="0">
              <a:solidFill>
                <a:schemeClr val="bg1"/>
              </a:solidFill>
              <a:latin typeface="Home Remedy"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ekkerd.org/img/random/wisegeek_200_calories.jpg"/>
          <p:cNvPicPr>
            <a:picLocks noChangeAspect="1" noChangeArrowheads="1"/>
          </p:cNvPicPr>
          <p:nvPr/>
        </p:nvPicPr>
        <p:blipFill>
          <a:blip r:embed="rId2" cstate="email"/>
          <a:srcRect/>
          <a:stretch>
            <a:fillRect/>
          </a:stretch>
        </p:blipFill>
        <p:spPr bwMode="auto">
          <a:xfrm>
            <a:off x="381000" y="1524000"/>
            <a:ext cx="8229600" cy="4800600"/>
          </a:xfrm>
          <a:prstGeom prst="rect">
            <a:avLst/>
          </a:prstGeom>
          <a:noFill/>
          <a:ln w="9525">
            <a:noFill/>
            <a:miter lim="800000"/>
            <a:headEnd/>
            <a:tailEnd/>
          </a:ln>
        </p:spPr>
      </p:pic>
      <p:sp>
        <p:nvSpPr>
          <p:cNvPr id="17411" name="TextBox 4"/>
          <p:cNvSpPr txBox="1">
            <a:spLocks noChangeArrowheads="1"/>
          </p:cNvSpPr>
          <p:nvPr/>
        </p:nvSpPr>
        <p:spPr bwMode="auto">
          <a:xfrm>
            <a:off x="0" y="-42683"/>
            <a:ext cx="9144000" cy="1846659"/>
          </a:xfrm>
          <a:prstGeom prst="rect">
            <a:avLst/>
          </a:prstGeom>
          <a:noFill/>
          <a:ln w="9525">
            <a:noFill/>
            <a:miter lim="800000"/>
            <a:headEnd/>
            <a:tailEnd/>
          </a:ln>
        </p:spPr>
        <p:txBody>
          <a:bodyPr wrap="square">
            <a:spAutoFit/>
          </a:bodyPr>
          <a:lstStyle/>
          <a:p>
            <a:pPr algn="ctr"/>
            <a:r>
              <a:rPr lang="en-US" sz="3800" dirty="0" smtClean="0">
                <a:latin typeface="Home Remedy" pitchFamily="2" charset="0"/>
              </a:rPr>
              <a:t>Two modern</a:t>
            </a:r>
            <a:r>
              <a:rPr lang="en-US" sz="3800" dirty="0">
                <a:latin typeface="Home Remedy" pitchFamily="2" charset="0"/>
              </a:rPr>
              <a:t>, yet popular,  </a:t>
            </a:r>
            <a:r>
              <a:rPr lang="en-US" sz="3800" dirty="0" smtClean="0">
                <a:latin typeface="Home Remedy" pitchFamily="2" charset="0"/>
              </a:rPr>
              <a:t>simplifications that are highly distortive</a:t>
            </a:r>
            <a:endParaRPr lang="en-US" sz="3800" dirty="0">
              <a:latin typeface="Home Remedy" pitchFamily="2" charset="0"/>
            </a:endParaRPr>
          </a:p>
        </p:txBody>
      </p:sp>
      <p:pic>
        <p:nvPicPr>
          <p:cNvPr id="196612" name="Picture 4" descr="http://mydailynutrients.com/wp-content/uploads/2009/01/calories.jpg"/>
          <p:cNvPicPr>
            <a:picLocks noChangeAspect="1" noChangeArrowheads="1"/>
          </p:cNvPicPr>
          <p:nvPr/>
        </p:nvPicPr>
        <p:blipFill>
          <a:blip r:embed="rId3" cstate="email"/>
          <a:srcRect/>
          <a:stretch>
            <a:fillRect/>
          </a:stretch>
        </p:blipFill>
        <p:spPr bwMode="auto">
          <a:xfrm>
            <a:off x="3429000" y="2647440"/>
            <a:ext cx="4724400" cy="3981960"/>
          </a:xfrm>
          <a:prstGeom prst="rect">
            <a:avLst/>
          </a:prstGeom>
          <a:noFill/>
          <a:ln w="9525">
            <a:noFill/>
            <a:miter lim="800000"/>
            <a:headEnd/>
            <a:tailEnd/>
          </a:ln>
        </p:spPr>
      </p:pic>
      <p:grpSp>
        <p:nvGrpSpPr>
          <p:cNvPr id="2" name="Group 6"/>
          <p:cNvGrpSpPr/>
          <p:nvPr/>
        </p:nvGrpSpPr>
        <p:grpSpPr>
          <a:xfrm>
            <a:off x="4191000" y="0"/>
            <a:ext cx="4648200" cy="6705600"/>
            <a:chOff x="4191000" y="0"/>
            <a:chExt cx="4648200" cy="6705600"/>
          </a:xfrm>
        </p:grpSpPr>
        <p:pic>
          <p:nvPicPr>
            <p:cNvPr id="25601" name="Picture 1"/>
            <p:cNvPicPr>
              <a:picLocks noChangeAspect="1" noChangeArrowheads="1"/>
            </p:cNvPicPr>
            <p:nvPr/>
          </p:nvPicPr>
          <p:blipFill>
            <a:blip r:embed="rId4" cstate="email"/>
            <a:srcRect/>
            <a:stretch>
              <a:fillRect/>
            </a:stretch>
          </p:blipFill>
          <p:spPr bwMode="auto">
            <a:xfrm>
              <a:off x="4191000" y="762000"/>
              <a:ext cx="4648200" cy="5943600"/>
            </a:xfrm>
            <a:prstGeom prst="rect">
              <a:avLst/>
            </a:prstGeom>
            <a:noFill/>
            <a:ln w="9525">
              <a:noFill/>
              <a:miter lim="800000"/>
              <a:headEnd/>
              <a:tailEnd/>
            </a:ln>
          </p:spPr>
        </p:pic>
        <p:pic>
          <p:nvPicPr>
            <p:cNvPr id="25602" name="Picture 2"/>
            <p:cNvPicPr>
              <a:picLocks noChangeAspect="1" noChangeArrowheads="1"/>
            </p:cNvPicPr>
            <p:nvPr/>
          </p:nvPicPr>
          <p:blipFill>
            <a:blip r:embed="rId5" cstate="email"/>
            <a:srcRect/>
            <a:stretch>
              <a:fillRect/>
            </a:stretch>
          </p:blipFill>
          <p:spPr bwMode="auto">
            <a:xfrm>
              <a:off x="4191000" y="0"/>
              <a:ext cx="4648200" cy="10668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fade">
                                      <p:cBhvr>
                                        <p:cTn id="7" dur="2000"/>
                                        <p:tgtEl>
                                          <p:spTgt spid="196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TotalTime>
  <Words>708</Words>
  <Application>Microsoft Office PowerPoint</Application>
  <PresentationFormat>On-screen Show (4:3)</PresentationFormat>
  <Paragraphs>101</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Measurements for many: A brief history on the co-evolution of data collection and statecraft. </vt:lpstr>
      <vt:lpstr>At our scale connecting observation to action is not a challenging problem</vt:lpstr>
      <vt:lpstr>Slide 3</vt:lpstr>
      <vt:lpstr>Slide 4</vt:lpstr>
      <vt:lpstr>Slide 5</vt:lpstr>
      <vt:lpstr>Slide 6</vt:lpstr>
      <vt:lpstr>Slide 7</vt:lpstr>
      <vt:lpstr>Slide 8</vt:lpstr>
      <vt:lpstr>Slide 9</vt:lpstr>
      <vt:lpstr>Making a complex system more legible is great</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Cesar</dc:creator>
  <cp:lastModifiedBy>Cesar</cp:lastModifiedBy>
  <cp:revision>33</cp:revision>
  <dcterms:created xsi:type="dcterms:W3CDTF">2011-03-08T17:52:19Z</dcterms:created>
  <dcterms:modified xsi:type="dcterms:W3CDTF">2011-10-24T22:38:51Z</dcterms:modified>
</cp:coreProperties>
</file>